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83" r:id="rId1"/>
  </p:sldMasterIdLst>
  <p:notesMasterIdLst>
    <p:notesMasterId r:id="rId20"/>
  </p:notesMasterIdLst>
  <p:sldIdLst>
    <p:sldId id="304" r:id="rId2"/>
    <p:sldId id="286" r:id="rId3"/>
    <p:sldId id="272" r:id="rId4"/>
    <p:sldId id="260" r:id="rId5"/>
    <p:sldId id="265" r:id="rId6"/>
    <p:sldId id="262" r:id="rId7"/>
    <p:sldId id="275" r:id="rId8"/>
    <p:sldId id="266" r:id="rId9"/>
    <p:sldId id="258" r:id="rId10"/>
    <p:sldId id="280" r:id="rId11"/>
    <p:sldId id="270" r:id="rId12"/>
    <p:sldId id="277" r:id="rId13"/>
    <p:sldId id="308" r:id="rId14"/>
    <p:sldId id="281" r:id="rId15"/>
    <p:sldId id="309" r:id="rId16"/>
    <p:sldId id="310" r:id="rId17"/>
    <p:sldId id="263" r:id="rId18"/>
    <p:sldId id="268" r:id="rId19"/>
  </p:sldIdLst>
  <p:sldSz cx="9144000" cy="5143500" type="screen16x9"/>
  <p:notesSz cx="6858000" cy="9144000"/>
  <p:embeddedFontLst>
    <p:embeddedFont>
      <p:font typeface="Lato Black" panose="020B0604020202020204" charset="0"/>
      <p:bold r:id="rId21"/>
      <p:boldItalic r:id="rId22"/>
    </p:embeddedFont>
    <p:embeddedFont>
      <p:font typeface="Calibri Light" panose="020F0302020204030204" pitchFamily="34" charset="0"/>
      <p:regular r:id="rId23"/>
      <p:italic r:id="rId24"/>
    </p:embeddedFont>
    <p:embeddedFont>
      <p:font typeface="Montserrat Medium" panose="020B0604020202020204" charset="-52"/>
      <p:regular r:id="rId25"/>
      <p:bold r:id="rId26"/>
      <p:italic r:id="rId27"/>
      <p:boldItalic r:id="rId28"/>
    </p:embeddedFont>
    <p:embeddedFont>
      <p:font typeface="Lato Light" panose="020F0302020204030203" charset="0"/>
      <p:regular r:id="rId29"/>
      <p:bold r:id="rId30"/>
      <p:italic r:id="rId31"/>
      <p:boldItalic r:id="rId32"/>
    </p:embeddedFont>
    <p:embeddedFont>
      <p:font typeface="Lato" panose="020B0604020202020204" charset="0"/>
      <p:regular r:id="rId33"/>
      <p:bold r:id="rId34"/>
      <p:italic r:id="rId35"/>
      <p:boldItalic r:id="rId36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pos="454">
          <p15:clr>
            <a:srgbClr val="9AA0A6"/>
          </p15:clr>
        </p15:guide>
        <p15:guide id="2" orient="horz" pos="162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23232"/>
    <a:srgbClr val="26418E"/>
    <a:srgbClr val="004A82"/>
    <a:srgbClr val="F1EBF9"/>
    <a:srgbClr val="1B0F39"/>
    <a:srgbClr val="160D2E"/>
    <a:srgbClr val="140C29"/>
    <a:srgbClr val="120B23"/>
    <a:srgbClr val="170D2F"/>
    <a:srgbClr val="1C103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E068A416-27F5-4A6B-AEB2-84219C5A982A}">
  <a:tblStyle styleId="{E068A416-27F5-4A6B-AEB2-84219C5A982A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0" d="100"/>
          <a:sy n="110" d="100"/>
        </p:scale>
        <p:origin x="658" y="67"/>
      </p:cViewPr>
      <p:guideLst>
        <p:guide pos="454"/>
        <p:guide orient="horz" pos="162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6.fntdata"/><Relationship Id="rId39" Type="http://schemas.openxmlformats.org/officeDocument/2006/relationships/theme" Target="theme/theme1.xml"/><Relationship Id="rId21" Type="http://schemas.openxmlformats.org/officeDocument/2006/relationships/font" Target="fonts/font1.fntdata"/><Relationship Id="rId34" Type="http://schemas.openxmlformats.org/officeDocument/2006/relationships/font" Target="fonts/font14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5.fntdata"/><Relationship Id="rId33" Type="http://schemas.openxmlformats.org/officeDocument/2006/relationships/font" Target="fonts/font13.fntdata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29" Type="http://schemas.openxmlformats.org/officeDocument/2006/relationships/font" Target="fonts/font9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4.fntdata"/><Relationship Id="rId32" Type="http://schemas.openxmlformats.org/officeDocument/2006/relationships/font" Target="fonts/font12.fntdata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3.fntdata"/><Relationship Id="rId28" Type="http://schemas.openxmlformats.org/officeDocument/2006/relationships/font" Target="fonts/font8.fntdata"/><Relationship Id="rId36" Type="http://schemas.openxmlformats.org/officeDocument/2006/relationships/font" Target="fonts/font16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11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2.fntdata"/><Relationship Id="rId27" Type="http://schemas.openxmlformats.org/officeDocument/2006/relationships/font" Target="fonts/font7.fntdata"/><Relationship Id="rId30" Type="http://schemas.openxmlformats.org/officeDocument/2006/relationships/font" Target="fonts/font10.fntdata"/><Relationship Id="rId35" Type="http://schemas.openxmlformats.org/officeDocument/2006/relationships/font" Target="fonts/font15.fntdata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" name="Google Shape;972;g115da5216d5_1_86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73" name="Google Shape;973;g115da5216d5_1_86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1" name="Google Shape;591;g115d3d7d9a7_0_4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92" name="Google Shape;592;g115d3d7d9a7_0_4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3" name="Google Shape;743;gd1f29aa38d_0_5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44" name="Google Shape;744;gd1f29aa38d_0_5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6" name="Google Shape;846;g115b87658a5_0_1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47" name="Google Shape;847;g115b87658a5_0_11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89331938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6" name="Google Shape;846;g115b87658a5_0_1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47" name="Google Shape;847;g115b87658a5_0_11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6" name="Google Shape;846;g115b87658a5_0_1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47" name="Google Shape;847;g115b87658a5_0_11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23037878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6" name="Google Shape;846;g115b87658a5_0_1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47" name="Google Shape;847;g115b87658a5_0_11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70347651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6" name="Google Shape;376;g115b87658a5_0_10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77" name="Google Shape;377;g115b87658a5_0_10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8" name="Google Shape;558;g11582efe8ed_1_23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59" name="Google Shape;559;g11582efe8ed_1_23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7" name="Google Shape;617;g115da5216d5_0_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18" name="Google Shape;618;g115da5216d5_0_1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9" name="Google Shape;309;g1151d0107ad_1_23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10" name="Google Shape;310;g1151d0107ad_1_23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8" name="Google Shape;478;g11582efe8ed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79" name="Google Shape;479;g11582efe8ed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6" name="Google Shape;346;g11582efe8ed_1_7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47" name="Google Shape;347;g11582efe8ed_1_7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5" name="Google Shape;695;g115da5216d5_0_3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96" name="Google Shape;696;g115da5216d5_0_3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4" name="Google Shape;504;g115d3d7d9a7_0_2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05" name="Google Shape;505;g115d3d7d9a7_0_2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3" name="Google Shape;263;g11582efe8ed_1_20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4" name="Google Shape;264;g11582efe8ed_1_20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8" name="Google Shape;838;g115da5216d5_0_3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39" name="Google Shape;839;g115da5216d5_0_3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2"/>
          <p:cNvSpPr txBox="1">
            <a:spLocks noGrp="1"/>
          </p:cNvSpPr>
          <p:nvPr>
            <p:ph type="ctrTitle"/>
          </p:nvPr>
        </p:nvSpPr>
        <p:spPr>
          <a:xfrm>
            <a:off x="5021525" y="1401600"/>
            <a:ext cx="3182700" cy="1452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5200"/>
              <a:buNone/>
              <a:defRPr sz="5000">
                <a:latin typeface="Lato Black"/>
                <a:ea typeface="Lato Black"/>
                <a:cs typeface="Lato Black"/>
                <a:sym typeface="Lato Black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10" name="Google Shape;10;p2"/>
          <p:cNvSpPr txBox="1">
            <a:spLocks noGrp="1"/>
          </p:cNvSpPr>
          <p:nvPr>
            <p:ph type="subTitle" idx="1"/>
          </p:nvPr>
        </p:nvSpPr>
        <p:spPr>
          <a:xfrm>
            <a:off x="5021525" y="3026400"/>
            <a:ext cx="2979600" cy="715500"/>
          </a:xfrm>
          <a:prstGeom prst="rect">
            <a:avLst/>
          </a:prstGeom>
          <a:solidFill>
            <a:srgbClr val="95FFFF"/>
          </a:solidFill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1700">
                <a:solidFill>
                  <a:schemeClr val="dk2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cxnSp>
        <p:nvCxnSpPr>
          <p:cNvPr id="11" name="Google Shape;11;p2"/>
          <p:cNvCxnSpPr/>
          <p:nvPr/>
        </p:nvCxnSpPr>
        <p:spPr>
          <a:xfrm rot="10800000">
            <a:off x="723750" y="4678425"/>
            <a:ext cx="8477400" cy="0"/>
          </a:xfrm>
          <a:prstGeom prst="straightConnector1">
            <a:avLst/>
          </a:prstGeom>
          <a:noFill/>
          <a:ln w="9525" cap="flat" cmpd="sng">
            <a:solidFill>
              <a:schemeClr val="lt1"/>
            </a:solidFill>
            <a:prstDash val="solid"/>
            <a:round/>
            <a:headEnd type="none" w="med" len="med"/>
            <a:tailEnd type="none" w="med" len="med"/>
          </a:ln>
        </p:spPr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 3">
  <p:cSld name="CUSTOM_5_1">
    <p:spTree>
      <p:nvGrpSpPr>
        <p:cNvPr id="1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p16"/>
          <p:cNvSpPr txBox="1">
            <a:spLocks noGrp="1"/>
          </p:cNvSpPr>
          <p:nvPr>
            <p:ph type="title"/>
          </p:nvPr>
        </p:nvSpPr>
        <p:spPr>
          <a:xfrm flipH="1">
            <a:off x="4039300" y="2048543"/>
            <a:ext cx="3609300" cy="1291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000" b="0">
                <a:latin typeface="Lato Black"/>
                <a:ea typeface="Lato Black"/>
                <a:cs typeface="Lato Black"/>
                <a:sym typeface="Lato Black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77" name="Google Shape;77;p16"/>
          <p:cNvSpPr txBox="1">
            <a:spLocks noGrp="1"/>
          </p:cNvSpPr>
          <p:nvPr>
            <p:ph type="subTitle" idx="1"/>
          </p:nvPr>
        </p:nvSpPr>
        <p:spPr>
          <a:xfrm flipH="1">
            <a:off x="4424025" y="3582208"/>
            <a:ext cx="2840100" cy="716400"/>
          </a:xfrm>
          <a:prstGeom prst="rect">
            <a:avLst/>
          </a:prstGeom>
          <a:solidFill>
            <a:schemeClr val="lt2"/>
          </a:solidFill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1700">
                <a:solidFill>
                  <a:schemeClr val="dk2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8" name="Google Shape;78;p16"/>
          <p:cNvSpPr txBox="1">
            <a:spLocks noGrp="1"/>
          </p:cNvSpPr>
          <p:nvPr>
            <p:ph type="title" idx="2" hasCustomPrompt="1"/>
          </p:nvPr>
        </p:nvSpPr>
        <p:spPr>
          <a:xfrm flipH="1">
            <a:off x="5363350" y="844893"/>
            <a:ext cx="961200" cy="961200"/>
          </a:xfrm>
          <a:prstGeom prst="rect">
            <a:avLst/>
          </a:prstGeom>
          <a:solidFill>
            <a:schemeClr val="lt2"/>
          </a:solidFill>
          <a:effectLst>
            <a:outerShdw blurRad="57150" dist="19050" dir="5400000" algn="bl" rotWithShape="0">
              <a:schemeClr val="dk1">
                <a:alpha val="50000"/>
              </a:scheme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500"/>
              <a:buFont typeface="Lato"/>
              <a:buNone/>
              <a:defRPr sz="4000" b="1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500"/>
              <a:buFont typeface="Lato"/>
              <a:buNone/>
              <a:defRPr sz="2500" b="1">
                <a:latin typeface="Lato"/>
                <a:ea typeface="Lato"/>
                <a:cs typeface="Lato"/>
                <a:sym typeface="Lato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500"/>
              <a:buFont typeface="Lato"/>
              <a:buNone/>
              <a:defRPr sz="2500" b="1">
                <a:latin typeface="Lato"/>
                <a:ea typeface="Lato"/>
                <a:cs typeface="Lato"/>
                <a:sym typeface="Lato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500"/>
              <a:buFont typeface="Lato"/>
              <a:buNone/>
              <a:defRPr sz="2500" b="1">
                <a:latin typeface="Lato"/>
                <a:ea typeface="Lato"/>
                <a:cs typeface="Lato"/>
                <a:sym typeface="Lato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500"/>
              <a:buFont typeface="Lato"/>
              <a:buNone/>
              <a:defRPr sz="2500" b="1">
                <a:latin typeface="Lato"/>
                <a:ea typeface="Lato"/>
                <a:cs typeface="Lato"/>
                <a:sym typeface="Lato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500"/>
              <a:buFont typeface="Lato"/>
              <a:buNone/>
              <a:defRPr sz="2500" b="1">
                <a:latin typeface="Lato"/>
                <a:ea typeface="Lato"/>
                <a:cs typeface="Lato"/>
                <a:sym typeface="Lato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500"/>
              <a:buFont typeface="Lato"/>
              <a:buNone/>
              <a:defRPr sz="2500" b="1">
                <a:latin typeface="Lato"/>
                <a:ea typeface="Lato"/>
                <a:cs typeface="Lato"/>
                <a:sym typeface="Lato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500"/>
              <a:buFont typeface="Lato"/>
              <a:buNone/>
              <a:defRPr sz="2500" b="1">
                <a:latin typeface="Lato"/>
                <a:ea typeface="Lato"/>
                <a:cs typeface="Lato"/>
                <a:sym typeface="Lato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500"/>
              <a:buFont typeface="Lato"/>
              <a:buNone/>
              <a:defRPr sz="2500" b="1">
                <a:latin typeface="Lato"/>
                <a:ea typeface="Lato"/>
                <a:cs typeface="Lato"/>
                <a:sym typeface="Lato"/>
              </a:defRPr>
            </a:lvl9pPr>
          </a:lstStyle>
          <a:p>
            <a:r>
              <a:t>xx%</a:t>
            </a:r>
          </a:p>
        </p:txBody>
      </p:sp>
      <p:cxnSp>
        <p:nvCxnSpPr>
          <p:cNvPr id="79" name="Google Shape;79;p16"/>
          <p:cNvCxnSpPr/>
          <p:nvPr/>
        </p:nvCxnSpPr>
        <p:spPr>
          <a:xfrm rot="10800000">
            <a:off x="723750" y="4678425"/>
            <a:ext cx="8477400" cy="0"/>
          </a:xfrm>
          <a:prstGeom prst="straightConnector1">
            <a:avLst/>
          </a:prstGeom>
          <a:noFill/>
          <a:ln w="9525" cap="flat" cmpd="sng">
            <a:solidFill>
              <a:schemeClr val="lt1"/>
            </a:solidFill>
            <a:prstDash val="solid"/>
            <a:round/>
            <a:headEnd type="none" w="med" len="med"/>
            <a:tailEnd type="none" w="med" len="med"/>
          </a:ln>
        </p:spPr>
      </p:cxn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umbers and text">
  <p:cSld name="CUSTOM_3"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7"/>
          <p:cNvSpPr txBox="1">
            <a:spLocks noGrp="1"/>
          </p:cNvSpPr>
          <p:nvPr>
            <p:ph type="title" hasCustomPrompt="1"/>
          </p:nvPr>
        </p:nvSpPr>
        <p:spPr>
          <a:xfrm>
            <a:off x="4960450" y="1734147"/>
            <a:ext cx="2519100" cy="1136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8000">
                <a:solidFill>
                  <a:schemeClr val="dk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82" name="Google Shape;82;p17"/>
          <p:cNvSpPr txBox="1">
            <a:spLocks noGrp="1"/>
          </p:cNvSpPr>
          <p:nvPr>
            <p:ph type="subTitle" idx="1"/>
          </p:nvPr>
        </p:nvSpPr>
        <p:spPr>
          <a:xfrm>
            <a:off x="4960450" y="2843942"/>
            <a:ext cx="2519100" cy="597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>
                <a:solidFill>
                  <a:schemeClr val="dk2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3" name="Google Shape;83;p17"/>
          <p:cNvSpPr txBox="1">
            <a:spLocks noGrp="1"/>
          </p:cNvSpPr>
          <p:nvPr>
            <p:ph type="title" idx="2" hasCustomPrompt="1"/>
          </p:nvPr>
        </p:nvSpPr>
        <p:spPr>
          <a:xfrm>
            <a:off x="1555500" y="1126070"/>
            <a:ext cx="2854500" cy="708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53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84" name="Google Shape;84;p17"/>
          <p:cNvSpPr txBox="1">
            <a:spLocks noGrp="1"/>
          </p:cNvSpPr>
          <p:nvPr>
            <p:ph type="subTitle" idx="3"/>
          </p:nvPr>
        </p:nvSpPr>
        <p:spPr>
          <a:xfrm>
            <a:off x="1555512" y="1987093"/>
            <a:ext cx="2854500" cy="293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5" name="Google Shape;85;p17"/>
          <p:cNvSpPr txBox="1">
            <a:spLocks noGrp="1"/>
          </p:cNvSpPr>
          <p:nvPr>
            <p:ph type="title" idx="4" hasCustomPrompt="1"/>
          </p:nvPr>
        </p:nvSpPr>
        <p:spPr>
          <a:xfrm>
            <a:off x="1555500" y="2863325"/>
            <a:ext cx="2854500" cy="708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53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86" name="Google Shape;86;p17"/>
          <p:cNvSpPr txBox="1">
            <a:spLocks noGrp="1"/>
          </p:cNvSpPr>
          <p:nvPr>
            <p:ph type="subTitle" idx="5"/>
          </p:nvPr>
        </p:nvSpPr>
        <p:spPr>
          <a:xfrm>
            <a:off x="1555512" y="3724330"/>
            <a:ext cx="2854500" cy="293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cxnSp>
        <p:nvCxnSpPr>
          <p:cNvPr id="87" name="Google Shape;87;p17"/>
          <p:cNvCxnSpPr/>
          <p:nvPr/>
        </p:nvCxnSpPr>
        <p:spPr>
          <a:xfrm rot="10800000">
            <a:off x="723750" y="4678425"/>
            <a:ext cx="8477400" cy="0"/>
          </a:xfrm>
          <a:prstGeom prst="straightConnector1">
            <a:avLst/>
          </a:prstGeom>
          <a:noFill/>
          <a:ln w="9525" cap="flat" cmpd="sng">
            <a:solidFill>
              <a:schemeClr val="lt1"/>
            </a:solidFill>
            <a:prstDash val="solid"/>
            <a:round/>
            <a:headEnd type="none" w="med" len="med"/>
            <a:tailEnd type="none" w="med" len="med"/>
          </a:ln>
        </p:spPr>
      </p:cxn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hree columns">
  <p:cSld name="CUSTOM_1">
    <p:spTree>
      <p:nvGrpSpPr>
        <p:cNvPr id="1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p19"/>
          <p:cNvSpPr txBox="1">
            <a:spLocks noGrp="1"/>
          </p:cNvSpPr>
          <p:nvPr>
            <p:ph type="subTitle" idx="1"/>
          </p:nvPr>
        </p:nvSpPr>
        <p:spPr>
          <a:xfrm>
            <a:off x="2222812" y="1416638"/>
            <a:ext cx="1251600" cy="521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2000"/>
              <a:buFont typeface="Lato Black"/>
              <a:buNone/>
              <a:defRPr sz="2100">
                <a:latin typeface="Lato Black"/>
                <a:ea typeface="Lato Black"/>
                <a:cs typeface="Lato Black"/>
                <a:sym typeface="Lato Black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000"/>
              <a:buFont typeface="Lato Black"/>
              <a:buNone/>
              <a:defRPr sz="2000">
                <a:latin typeface="Lato Black"/>
                <a:ea typeface="Lato Black"/>
                <a:cs typeface="Lato Black"/>
                <a:sym typeface="Lato Black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2000"/>
              <a:buFont typeface="Lato Black"/>
              <a:buNone/>
              <a:defRPr sz="2000">
                <a:latin typeface="Lato Black"/>
                <a:ea typeface="Lato Black"/>
                <a:cs typeface="Lato Black"/>
                <a:sym typeface="Lato Black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2000"/>
              <a:buFont typeface="Lato Black"/>
              <a:buNone/>
              <a:defRPr sz="2000">
                <a:latin typeface="Lato Black"/>
                <a:ea typeface="Lato Black"/>
                <a:cs typeface="Lato Black"/>
                <a:sym typeface="Lato Black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2000"/>
              <a:buFont typeface="Lato Black"/>
              <a:buNone/>
              <a:defRPr sz="2000">
                <a:latin typeface="Lato Black"/>
                <a:ea typeface="Lato Black"/>
                <a:cs typeface="Lato Black"/>
                <a:sym typeface="Lato Black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2000"/>
              <a:buFont typeface="Lato Black"/>
              <a:buNone/>
              <a:defRPr sz="2000">
                <a:latin typeface="Lato Black"/>
                <a:ea typeface="Lato Black"/>
                <a:cs typeface="Lato Black"/>
                <a:sym typeface="Lato Black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2000"/>
              <a:buFont typeface="Lato Black"/>
              <a:buNone/>
              <a:defRPr sz="2000">
                <a:latin typeface="Lato Black"/>
                <a:ea typeface="Lato Black"/>
                <a:cs typeface="Lato Black"/>
                <a:sym typeface="Lato Black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2000"/>
              <a:buFont typeface="Lato Black"/>
              <a:buNone/>
              <a:defRPr sz="2000">
                <a:latin typeface="Lato Black"/>
                <a:ea typeface="Lato Black"/>
                <a:cs typeface="Lato Black"/>
                <a:sym typeface="Lato Black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2000"/>
              <a:buFont typeface="Lato Black"/>
              <a:buNone/>
              <a:defRPr sz="2000">
                <a:latin typeface="Lato Black"/>
                <a:ea typeface="Lato Black"/>
                <a:cs typeface="Lato Black"/>
                <a:sym typeface="Lato Black"/>
              </a:defRPr>
            </a:lvl9pPr>
          </a:lstStyle>
          <a:p>
            <a:endParaRPr/>
          </a:p>
        </p:txBody>
      </p:sp>
      <p:sp>
        <p:nvSpPr>
          <p:cNvPr id="94" name="Google Shape;94;p19"/>
          <p:cNvSpPr txBox="1">
            <a:spLocks noGrp="1"/>
          </p:cNvSpPr>
          <p:nvPr>
            <p:ph type="subTitle" idx="2"/>
          </p:nvPr>
        </p:nvSpPr>
        <p:spPr>
          <a:xfrm flipH="1">
            <a:off x="2222812" y="2562788"/>
            <a:ext cx="1251600" cy="521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000"/>
              <a:buFont typeface="Lato Black"/>
              <a:buNone/>
              <a:defRPr sz="2100">
                <a:latin typeface="Lato Black"/>
                <a:ea typeface="Lato Black"/>
                <a:cs typeface="Lato Black"/>
                <a:sym typeface="Lato Black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000"/>
              <a:buFont typeface="Lato Black"/>
              <a:buNone/>
              <a:defRPr sz="2000">
                <a:latin typeface="Lato Black"/>
                <a:ea typeface="Lato Black"/>
                <a:cs typeface="Lato Black"/>
                <a:sym typeface="Lato Black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2000"/>
              <a:buFont typeface="Lato Black"/>
              <a:buNone/>
              <a:defRPr sz="2000">
                <a:latin typeface="Lato Black"/>
                <a:ea typeface="Lato Black"/>
                <a:cs typeface="Lato Black"/>
                <a:sym typeface="Lato Black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2000"/>
              <a:buFont typeface="Lato Black"/>
              <a:buNone/>
              <a:defRPr sz="2000">
                <a:latin typeface="Lato Black"/>
                <a:ea typeface="Lato Black"/>
                <a:cs typeface="Lato Black"/>
                <a:sym typeface="Lato Black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2000"/>
              <a:buFont typeface="Lato Black"/>
              <a:buNone/>
              <a:defRPr sz="2000">
                <a:latin typeface="Lato Black"/>
                <a:ea typeface="Lato Black"/>
                <a:cs typeface="Lato Black"/>
                <a:sym typeface="Lato Black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2000"/>
              <a:buFont typeface="Lato Black"/>
              <a:buNone/>
              <a:defRPr sz="2000">
                <a:latin typeface="Lato Black"/>
                <a:ea typeface="Lato Black"/>
                <a:cs typeface="Lato Black"/>
                <a:sym typeface="Lato Black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2000"/>
              <a:buFont typeface="Lato Black"/>
              <a:buNone/>
              <a:defRPr sz="2000">
                <a:latin typeface="Lato Black"/>
                <a:ea typeface="Lato Black"/>
                <a:cs typeface="Lato Black"/>
                <a:sym typeface="Lato Black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2000"/>
              <a:buFont typeface="Lato Black"/>
              <a:buNone/>
              <a:defRPr sz="2000">
                <a:latin typeface="Lato Black"/>
                <a:ea typeface="Lato Black"/>
                <a:cs typeface="Lato Black"/>
                <a:sym typeface="Lato Black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2000"/>
              <a:buFont typeface="Lato Black"/>
              <a:buNone/>
              <a:defRPr sz="2000">
                <a:latin typeface="Lato Black"/>
                <a:ea typeface="Lato Black"/>
                <a:cs typeface="Lato Black"/>
                <a:sym typeface="Lato Black"/>
              </a:defRPr>
            </a:lvl9pPr>
          </a:lstStyle>
          <a:p>
            <a:endParaRPr/>
          </a:p>
        </p:txBody>
      </p:sp>
      <p:sp>
        <p:nvSpPr>
          <p:cNvPr id="95" name="Google Shape;95;p19"/>
          <p:cNvSpPr txBox="1">
            <a:spLocks noGrp="1"/>
          </p:cNvSpPr>
          <p:nvPr>
            <p:ph type="subTitle" idx="3"/>
          </p:nvPr>
        </p:nvSpPr>
        <p:spPr>
          <a:xfrm>
            <a:off x="3655213" y="1416638"/>
            <a:ext cx="3465300" cy="521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6" name="Google Shape;96;p19"/>
          <p:cNvSpPr txBox="1">
            <a:spLocks noGrp="1"/>
          </p:cNvSpPr>
          <p:nvPr>
            <p:ph type="subTitle" idx="4"/>
          </p:nvPr>
        </p:nvSpPr>
        <p:spPr>
          <a:xfrm flipH="1">
            <a:off x="3655213" y="2562788"/>
            <a:ext cx="3465300" cy="521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7" name="Google Shape;97;p19"/>
          <p:cNvSpPr txBox="1">
            <a:spLocks noGrp="1"/>
          </p:cNvSpPr>
          <p:nvPr>
            <p:ph type="subTitle" idx="5"/>
          </p:nvPr>
        </p:nvSpPr>
        <p:spPr>
          <a:xfrm>
            <a:off x="2222812" y="3588038"/>
            <a:ext cx="1251600" cy="521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2000"/>
              <a:buFont typeface="Lato Black"/>
              <a:buNone/>
              <a:defRPr sz="2100">
                <a:latin typeface="Lato Black"/>
                <a:ea typeface="Lato Black"/>
                <a:cs typeface="Lato Black"/>
                <a:sym typeface="Lato Black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000"/>
              <a:buFont typeface="Lato Black"/>
              <a:buNone/>
              <a:defRPr sz="2000">
                <a:latin typeface="Lato Black"/>
                <a:ea typeface="Lato Black"/>
                <a:cs typeface="Lato Black"/>
                <a:sym typeface="Lato Black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2000"/>
              <a:buFont typeface="Lato Black"/>
              <a:buNone/>
              <a:defRPr sz="2000">
                <a:latin typeface="Lato Black"/>
                <a:ea typeface="Lato Black"/>
                <a:cs typeface="Lato Black"/>
                <a:sym typeface="Lato Black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2000"/>
              <a:buFont typeface="Lato Black"/>
              <a:buNone/>
              <a:defRPr sz="2000">
                <a:latin typeface="Lato Black"/>
                <a:ea typeface="Lato Black"/>
                <a:cs typeface="Lato Black"/>
                <a:sym typeface="Lato Black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2000"/>
              <a:buFont typeface="Lato Black"/>
              <a:buNone/>
              <a:defRPr sz="2000">
                <a:latin typeface="Lato Black"/>
                <a:ea typeface="Lato Black"/>
                <a:cs typeface="Lato Black"/>
                <a:sym typeface="Lato Black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2000"/>
              <a:buFont typeface="Lato Black"/>
              <a:buNone/>
              <a:defRPr sz="2000">
                <a:latin typeface="Lato Black"/>
                <a:ea typeface="Lato Black"/>
                <a:cs typeface="Lato Black"/>
                <a:sym typeface="Lato Black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2000"/>
              <a:buFont typeface="Lato Black"/>
              <a:buNone/>
              <a:defRPr sz="2000">
                <a:latin typeface="Lato Black"/>
                <a:ea typeface="Lato Black"/>
                <a:cs typeface="Lato Black"/>
                <a:sym typeface="Lato Black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2000"/>
              <a:buFont typeface="Lato Black"/>
              <a:buNone/>
              <a:defRPr sz="2000">
                <a:latin typeface="Lato Black"/>
                <a:ea typeface="Lato Black"/>
                <a:cs typeface="Lato Black"/>
                <a:sym typeface="Lato Black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2000"/>
              <a:buFont typeface="Lato Black"/>
              <a:buNone/>
              <a:defRPr sz="2000">
                <a:latin typeface="Lato Black"/>
                <a:ea typeface="Lato Black"/>
                <a:cs typeface="Lato Black"/>
                <a:sym typeface="Lato Black"/>
              </a:defRPr>
            </a:lvl9pPr>
          </a:lstStyle>
          <a:p>
            <a:endParaRPr/>
          </a:p>
        </p:txBody>
      </p:sp>
      <p:sp>
        <p:nvSpPr>
          <p:cNvPr id="98" name="Google Shape;98;p19"/>
          <p:cNvSpPr txBox="1">
            <a:spLocks noGrp="1"/>
          </p:cNvSpPr>
          <p:nvPr>
            <p:ph type="subTitle" idx="6"/>
          </p:nvPr>
        </p:nvSpPr>
        <p:spPr>
          <a:xfrm>
            <a:off x="3655213" y="3588038"/>
            <a:ext cx="3465300" cy="521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cxnSp>
        <p:nvCxnSpPr>
          <p:cNvPr id="99" name="Google Shape;99;p19"/>
          <p:cNvCxnSpPr/>
          <p:nvPr/>
        </p:nvCxnSpPr>
        <p:spPr>
          <a:xfrm rot="10800000">
            <a:off x="723750" y="4678425"/>
            <a:ext cx="8477400" cy="0"/>
          </a:xfrm>
          <a:prstGeom prst="straightConnector1">
            <a:avLst/>
          </a:prstGeom>
          <a:noFill/>
          <a:ln w="9525" cap="flat" cmpd="sng">
            <a:solidFill>
              <a:schemeClr val="l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00" name="Google Shape;100;p19"/>
          <p:cNvSpPr txBox="1">
            <a:spLocks noGrp="1"/>
          </p:cNvSpPr>
          <p:nvPr>
            <p:ph type="title"/>
          </p:nvPr>
        </p:nvSpPr>
        <p:spPr>
          <a:xfrm>
            <a:off x="720000" y="540000"/>
            <a:ext cx="7704000" cy="564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 b="1">
                <a:latin typeface="Lato"/>
                <a:ea typeface="Lato"/>
                <a:cs typeface="Lato"/>
                <a:sym typeface="Lato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n columns">
  <p:cSld name="CUSTOM_1_1_1_1">
    <p:spTree>
      <p:nvGrpSpPr>
        <p:cNvPr id="1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Google Shape;137;p23"/>
          <p:cNvSpPr txBox="1">
            <a:spLocks noGrp="1"/>
          </p:cNvSpPr>
          <p:nvPr>
            <p:ph type="title" hasCustomPrompt="1"/>
          </p:nvPr>
        </p:nvSpPr>
        <p:spPr>
          <a:xfrm flipH="1">
            <a:off x="711400" y="1466504"/>
            <a:ext cx="522000" cy="521100"/>
          </a:xfrm>
          <a:prstGeom prst="rect">
            <a:avLst/>
          </a:prstGeom>
          <a:solidFill>
            <a:schemeClr val="lt2"/>
          </a:solidFill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000"/>
              <a:buNone/>
              <a:defRPr sz="2100">
                <a:solidFill>
                  <a:schemeClr val="dk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000"/>
              <a:buNone/>
              <a:defRPr sz="2000">
                <a:solidFill>
                  <a:schemeClr val="lt2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000"/>
              <a:buNone/>
              <a:defRPr sz="2000">
                <a:solidFill>
                  <a:schemeClr val="lt2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000"/>
              <a:buNone/>
              <a:defRPr sz="2000">
                <a:solidFill>
                  <a:schemeClr val="lt2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000"/>
              <a:buNone/>
              <a:defRPr sz="2000">
                <a:solidFill>
                  <a:schemeClr val="lt2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000"/>
              <a:buNone/>
              <a:defRPr sz="2000">
                <a:solidFill>
                  <a:schemeClr val="lt2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000"/>
              <a:buNone/>
              <a:defRPr sz="2000">
                <a:solidFill>
                  <a:schemeClr val="lt2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000"/>
              <a:buNone/>
              <a:defRPr sz="2000">
                <a:solidFill>
                  <a:schemeClr val="lt2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000"/>
              <a:buNone/>
              <a:defRPr sz="2000">
                <a:solidFill>
                  <a:schemeClr val="lt2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138" name="Google Shape;138;p23"/>
          <p:cNvSpPr txBox="1">
            <a:spLocks noGrp="1"/>
          </p:cNvSpPr>
          <p:nvPr>
            <p:ph type="title" idx="2" hasCustomPrompt="1"/>
          </p:nvPr>
        </p:nvSpPr>
        <p:spPr>
          <a:xfrm flipH="1">
            <a:off x="711400" y="2089940"/>
            <a:ext cx="522000" cy="522000"/>
          </a:xfrm>
          <a:prstGeom prst="rect">
            <a:avLst/>
          </a:prstGeom>
          <a:solidFill>
            <a:schemeClr val="lt2"/>
          </a:solidFill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000"/>
              <a:buNone/>
              <a:defRPr sz="2100">
                <a:solidFill>
                  <a:schemeClr val="dk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000"/>
              <a:buNone/>
              <a:defRPr sz="2000">
                <a:solidFill>
                  <a:schemeClr val="lt2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000"/>
              <a:buNone/>
              <a:defRPr sz="2000">
                <a:solidFill>
                  <a:schemeClr val="lt2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000"/>
              <a:buNone/>
              <a:defRPr sz="2000">
                <a:solidFill>
                  <a:schemeClr val="lt2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000"/>
              <a:buNone/>
              <a:defRPr sz="2000">
                <a:solidFill>
                  <a:schemeClr val="lt2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000"/>
              <a:buNone/>
              <a:defRPr sz="2000">
                <a:solidFill>
                  <a:schemeClr val="lt2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000"/>
              <a:buNone/>
              <a:defRPr sz="2000">
                <a:solidFill>
                  <a:schemeClr val="lt2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000"/>
              <a:buNone/>
              <a:defRPr sz="2000">
                <a:solidFill>
                  <a:schemeClr val="lt2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000"/>
              <a:buNone/>
              <a:defRPr sz="2000">
                <a:solidFill>
                  <a:schemeClr val="lt2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139" name="Google Shape;139;p23"/>
          <p:cNvSpPr txBox="1">
            <a:spLocks noGrp="1"/>
          </p:cNvSpPr>
          <p:nvPr>
            <p:ph type="title" idx="3" hasCustomPrompt="1"/>
          </p:nvPr>
        </p:nvSpPr>
        <p:spPr>
          <a:xfrm flipH="1">
            <a:off x="711400" y="2713868"/>
            <a:ext cx="522000" cy="522000"/>
          </a:xfrm>
          <a:prstGeom prst="rect">
            <a:avLst/>
          </a:prstGeom>
          <a:solidFill>
            <a:schemeClr val="lt2"/>
          </a:solidFill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000"/>
              <a:buNone/>
              <a:defRPr sz="2100">
                <a:solidFill>
                  <a:schemeClr val="dk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000"/>
              <a:buNone/>
              <a:defRPr sz="2000">
                <a:solidFill>
                  <a:schemeClr val="lt2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000"/>
              <a:buNone/>
              <a:defRPr sz="2000">
                <a:solidFill>
                  <a:schemeClr val="lt2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000"/>
              <a:buNone/>
              <a:defRPr sz="2000">
                <a:solidFill>
                  <a:schemeClr val="lt2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000"/>
              <a:buNone/>
              <a:defRPr sz="2000">
                <a:solidFill>
                  <a:schemeClr val="lt2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000"/>
              <a:buNone/>
              <a:defRPr sz="2000">
                <a:solidFill>
                  <a:schemeClr val="lt2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000"/>
              <a:buNone/>
              <a:defRPr sz="2000">
                <a:solidFill>
                  <a:schemeClr val="lt2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000"/>
              <a:buNone/>
              <a:defRPr sz="2000">
                <a:solidFill>
                  <a:schemeClr val="lt2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000"/>
              <a:buNone/>
              <a:defRPr sz="2000">
                <a:solidFill>
                  <a:schemeClr val="lt2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140" name="Google Shape;140;p23"/>
          <p:cNvSpPr txBox="1">
            <a:spLocks noGrp="1"/>
          </p:cNvSpPr>
          <p:nvPr>
            <p:ph type="title" idx="4" hasCustomPrompt="1"/>
          </p:nvPr>
        </p:nvSpPr>
        <p:spPr>
          <a:xfrm flipH="1">
            <a:off x="711400" y="3337831"/>
            <a:ext cx="522000" cy="522000"/>
          </a:xfrm>
          <a:prstGeom prst="rect">
            <a:avLst/>
          </a:prstGeom>
          <a:solidFill>
            <a:schemeClr val="lt2"/>
          </a:solidFill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000"/>
              <a:buNone/>
              <a:defRPr sz="2100">
                <a:solidFill>
                  <a:schemeClr val="dk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000"/>
              <a:buNone/>
              <a:defRPr sz="2000">
                <a:solidFill>
                  <a:schemeClr val="lt2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000"/>
              <a:buNone/>
              <a:defRPr sz="2000">
                <a:solidFill>
                  <a:schemeClr val="lt2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000"/>
              <a:buNone/>
              <a:defRPr sz="2000">
                <a:solidFill>
                  <a:schemeClr val="lt2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000"/>
              <a:buNone/>
              <a:defRPr sz="2000">
                <a:solidFill>
                  <a:schemeClr val="lt2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000"/>
              <a:buNone/>
              <a:defRPr sz="2000">
                <a:solidFill>
                  <a:schemeClr val="lt2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000"/>
              <a:buNone/>
              <a:defRPr sz="2000">
                <a:solidFill>
                  <a:schemeClr val="lt2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000"/>
              <a:buNone/>
              <a:defRPr sz="2000">
                <a:solidFill>
                  <a:schemeClr val="lt2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000"/>
              <a:buNone/>
              <a:defRPr sz="2000">
                <a:solidFill>
                  <a:schemeClr val="lt2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141" name="Google Shape;141;p23"/>
          <p:cNvSpPr txBox="1">
            <a:spLocks noGrp="1"/>
          </p:cNvSpPr>
          <p:nvPr>
            <p:ph type="title" idx="5" hasCustomPrompt="1"/>
          </p:nvPr>
        </p:nvSpPr>
        <p:spPr>
          <a:xfrm flipH="1">
            <a:off x="711400" y="3961773"/>
            <a:ext cx="522000" cy="522000"/>
          </a:xfrm>
          <a:prstGeom prst="rect">
            <a:avLst/>
          </a:prstGeom>
          <a:solidFill>
            <a:schemeClr val="lt2"/>
          </a:solidFill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000"/>
              <a:buNone/>
              <a:defRPr sz="2100">
                <a:solidFill>
                  <a:schemeClr val="dk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000"/>
              <a:buNone/>
              <a:defRPr sz="2000">
                <a:solidFill>
                  <a:schemeClr val="lt2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000"/>
              <a:buNone/>
              <a:defRPr sz="2000">
                <a:solidFill>
                  <a:schemeClr val="lt2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000"/>
              <a:buNone/>
              <a:defRPr sz="2000">
                <a:solidFill>
                  <a:schemeClr val="lt2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000"/>
              <a:buNone/>
              <a:defRPr sz="2000">
                <a:solidFill>
                  <a:schemeClr val="lt2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000"/>
              <a:buNone/>
              <a:defRPr sz="2000">
                <a:solidFill>
                  <a:schemeClr val="lt2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000"/>
              <a:buNone/>
              <a:defRPr sz="2000">
                <a:solidFill>
                  <a:schemeClr val="lt2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000"/>
              <a:buNone/>
              <a:defRPr sz="2000">
                <a:solidFill>
                  <a:schemeClr val="lt2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000"/>
              <a:buNone/>
              <a:defRPr sz="2000">
                <a:solidFill>
                  <a:schemeClr val="lt2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142" name="Google Shape;142;p23"/>
          <p:cNvSpPr txBox="1">
            <a:spLocks noGrp="1"/>
          </p:cNvSpPr>
          <p:nvPr>
            <p:ph type="title" idx="6" hasCustomPrompt="1"/>
          </p:nvPr>
        </p:nvSpPr>
        <p:spPr>
          <a:xfrm flipH="1">
            <a:off x="4748000" y="1465600"/>
            <a:ext cx="522000" cy="522000"/>
          </a:xfrm>
          <a:prstGeom prst="rect">
            <a:avLst/>
          </a:prstGeom>
          <a:solidFill>
            <a:schemeClr val="lt2"/>
          </a:solidFill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000"/>
              <a:buNone/>
              <a:defRPr sz="2100">
                <a:solidFill>
                  <a:schemeClr val="dk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000"/>
              <a:buNone/>
              <a:defRPr sz="2000">
                <a:solidFill>
                  <a:schemeClr val="lt2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000"/>
              <a:buNone/>
              <a:defRPr sz="2000">
                <a:solidFill>
                  <a:schemeClr val="lt2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000"/>
              <a:buNone/>
              <a:defRPr sz="2000">
                <a:solidFill>
                  <a:schemeClr val="lt2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000"/>
              <a:buNone/>
              <a:defRPr sz="2000">
                <a:solidFill>
                  <a:schemeClr val="lt2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000"/>
              <a:buNone/>
              <a:defRPr sz="2000">
                <a:solidFill>
                  <a:schemeClr val="lt2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000"/>
              <a:buNone/>
              <a:defRPr sz="2000">
                <a:solidFill>
                  <a:schemeClr val="lt2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000"/>
              <a:buNone/>
              <a:defRPr sz="2000">
                <a:solidFill>
                  <a:schemeClr val="lt2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000"/>
              <a:buNone/>
              <a:defRPr sz="2000">
                <a:solidFill>
                  <a:schemeClr val="lt2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143" name="Google Shape;143;p23"/>
          <p:cNvSpPr txBox="1">
            <a:spLocks noGrp="1"/>
          </p:cNvSpPr>
          <p:nvPr>
            <p:ph type="title" idx="7" hasCustomPrompt="1"/>
          </p:nvPr>
        </p:nvSpPr>
        <p:spPr>
          <a:xfrm flipH="1">
            <a:off x="4748000" y="2090003"/>
            <a:ext cx="522000" cy="522000"/>
          </a:xfrm>
          <a:prstGeom prst="rect">
            <a:avLst/>
          </a:prstGeom>
          <a:solidFill>
            <a:schemeClr val="lt2"/>
          </a:solidFill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000"/>
              <a:buNone/>
              <a:defRPr sz="2100">
                <a:solidFill>
                  <a:schemeClr val="dk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000"/>
              <a:buNone/>
              <a:defRPr sz="2000">
                <a:solidFill>
                  <a:schemeClr val="lt2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000"/>
              <a:buNone/>
              <a:defRPr sz="2000">
                <a:solidFill>
                  <a:schemeClr val="lt2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000"/>
              <a:buNone/>
              <a:defRPr sz="2000">
                <a:solidFill>
                  <a:schemeClr val="lt2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000"/>
              <a:buNone/>
              <a:defRPr sz="2000">
                <a:solidFill>
                  <a:schemeClr val="lt2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000"/>
              <a:buNone/>
              <a:defRPr sz="2000">
                <a:solidFill>
                  <a:schemeClr val="lt2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000"/>
              <a:buNone/>
              <a:defRPr sz="2000">
                <a:solidFill>
                  <a:schemeClr val="lt2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000"/>
              <a:buNone/>
              <a:defRPr sz="2000">
                <a:solidFill>
                  <a:schemeClr val="lt2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000"/>
              <a:buNone/>
              <a:defRPr sz="2000">
                <a:solidFill>
                  <a:schemeClr val="lt2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144" name="Google Shape;144;p23"/>
          <p:cNvSpPr txBox="1">
            <a:spLocks noGrp="1"/>
          </p:cNvSpPr>
          <p:nvPr>
            <p:ph type="title" idx="8" hasCustomPrompt="1"/>
          </p:nvPr>
        </p:nvSpPr>
        <p:spPr>
          <a:xfrm flipH="1">
            <a:off x="4748000" y="2713934"/>
            <a:ext cx="522000" cy="522000"/>
          </a:xfrm>
          <a:prstGeom prst="rect">
            <a:avLst/>
          </a:prstGeom>
          <a:solidFill>
            <a:schemeClr val="lt2"/>
          </a:solidFill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000"/>
              <a:buNone/>
              <a:defRPr sz="2100">
                <a:solidFill>
                  <a:schemeClr val="dk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000"/>
              <a:buNone/>
              <a:defRPr sz="2000">
                <a:solidFill>
                  <a:schemeClr val="lt2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000"/>
              <a:buNone/>
              <a:defRPr sz="2000">
                <a:solidFill>
                  <a:schemeClr val="lt2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000"/>
              <a:buNone/>
              <a:defRPr sz="2000">
                <a:solidFill>
                  <a:schemeClr val="lt2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000"/>
              <a:buNone/>
              <a:defRPr sz="2000">
                <a:solidFill>
                  <a:schemeClr val="lt2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000"/>
              <a:buNone/>
              <a:defRPr sz="2000">
                <a:solidFill>
                  <a:schemeClr val="lt2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000"/>
              <a:buNone/>
              <a:defRPr sz="2000">
                <a:solidFill>
                  <a:schemeClr val="lt2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000"/>
              <a:buNone/>
              <a:defRPr sz="2000">
                <a:solidFill>
                  <a:schemeClr val="lt2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000"/>
              <a:buNone/>
              <a:defRPr sz="2000">
                <a:solidFill>
                  <a:schemeClr val="lt2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145" name="Google Shape;145;p23"/>
          <p:cNvSpPr txBox="1">
            <a:spLocks noGrp="1"/>
          </p:cNvSpPr>
          <p:nvPr>
            <p:ph type="title" idx="9" hasCustomPrompt="1"/>
          </p:nvPr>
        </p:nvSpPr>
        <p:spPr>
          <a:xfrm flipH="1">
            <a:off x="4748000" y="3337833"/>
            <a:ext cx="522000" cy="522000"/>
          </a:xfrm>
          <a:prstGeom prst="rect">
            <a:avLst/>
          </a:prstGeom>
          <a:solidFill>
            <a:schemeClr val="lt2"/>
          </a:solidFill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000"/>
              <a:buNone/>
              <a:defRPr sz="2100">
                <a:solidFill>
                  <a:schemeClr val="dk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000"/>
              <a:buNone/>
              <a:defRPr sz="2000">
                <a:solidFill>
                  <a:schemeClr val="lt2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000"/>
              <a:buNone/>
              <a:defRPr sz="2000">
                <a:solidFill>
                  <a:schemeClr val="lt2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000"/>
              <a:buNone/>
              <a:defRPr sz="2000">
                <a:solidFill>
                  <a:schemeClr val="lt2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000"/>
              <a:buNone/>
              <a:defRPr sz="2000">
                <a:solidFill>
                  <a:schemeClr val="lt2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000"/>
              <a:buNone/>
              <a:defRPr sz="2000">
                <a:solidFill>
                  <a:schemeClr val="lt2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000"/>
              <a:buNone/>
              <a:defRPr sz="2000">
                <a:solidFill>
                  <a:schemeClr val="lt2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000"/>
              <a:buNone/>
              <a:defRPr sz="2000">
                <a:solidFill>
                  <a:schemeClr val="lt2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000"/>
              <a:buNone/>
              <a:defRPr sz="2000">
                <a:solidFill>
                  <a:schemeClr val="lt2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146" name="Google Shape;146;p23"/>
          <p:cNvSpPr txBox="1">
            <a:spLocks noGrp="1"/>
          </p:cNvSpPr>
          <p:nvPr>
            <p:ph type="title" idx="13" hasCustomPrompt="1"/>
          </p:nvPr>
        </p:nvSpPr>
        <p:spPr>
          <a:xfrm flipH="1">
            <a:off x="4748000" y="3961845"/>
            <a:ext cx="522000" cy="522000"/>
          </a:xfrm>
          <a:prstGeom prst="rect">
            <a:avLst/>
          </a:prstGeom>
          <a:solidFill>
            <a:schemeClr val="lt2"/>
          </a:solidFill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000"/>
              <a:buNone/>
              <a:defRPr sz="2100">
                <a:solidFill>
                  <a:schemeClr val="dk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000"/>
              <a:buNone/>
              <a:defRPr sz="2000">
                <a:solidFill>
                  <a:schemeClr val="lt2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000"/>
              <a:buNone/>
              <a:defRPr sz="2000">
                <a:solidFill>
                  <a:schemeClr val="lt2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000"/>
              <a:buNone/>
              <a:defRPr sz="2000">
                <a:solidFill>
                  <a:schemeClr val="lt2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000"/>
              <a:buNone/>
              <a:defRPr sz="2000">
                <a:solidFill>
                  <a:schemeClr val="lt2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000"/>
              <a:buNone/>
              <a:defRPr sz="2000">
                <a:solidFill>
                  <a:schemeClr val="lt2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000"/>
              <a:buNone/>
              <a:defRPr sz="2000">
                <a:solidFill>
                  <a:schemeClr val="lt2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000"/>
              <a:buNone/>
              <a:defRPr sz="2000">
                <a:solidFill>
                  <a:schemeClr val="lt2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000"/>
              <a:buNone/>
              <a:defRPr sz="2000">
                <a:solidFill>
                  <a:schemeClr val="lt2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147" name="Google Shape;147;p23"/>
          <p:cNvSpPr txBox="1">
            <a:spLocks noGrp="1"/>
          </p:cNvSpPr>
          <p:nvPr>
            <p:ph type="subTitle" idx="1"/>
          </p:nvPr>
        </p:nvSpPr>
        <p:spPr>
          <a:xfrm>
            <a:off x="1385800" y="1466500"/>
            <a:ext cx="2953800" cy="521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8" name="Google Shape;148;p23"/>
          <p:cNvSpPr txBox="1">
            <a:spLocks noGrp="1"/>
          </p:cNvSpPr>
          <p:nvPr>
            <p:ph type="subTitle" idx="14"/>
          </p:nvPr>
        </p:nvSpPr>
        <p:spPr>
          <a:xfrm>
            <a:off x="5422400" y="1466500"/>
            <a:ext cx="3010200" cy="521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9" name="Google Shape;149;p23"/>
          <p:cNvSpPr txBox="1">
            <a:spLocks noGrp="1"/>
          </p:cNvSpPr>
          <p:nvPr>
            <p:ph type="subTitle" idx="15"/>
          </p:nvPr>
        </p:nvSpPr>
        <p:spPr>
          <a:xfrm>
            <a:off x="1385800" y="2090419"/>
            <a:ext cx="2953800" cy="521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0" name="Google Shape;150;p23"/>
          <p:cNvSpPr txBox="1">
            <a:spLocks noGrp="1"/>
          </p:cNvSpPr>
          <p:nvPr>
            <p:ph type="subTitle" idx="16"/>
          </p:nvPr>
        </p:nvSpPr>
        <p:spPr>
          <a:xfrm>
            <a:off x="5422400" y="2090419"/>
            <a:ext cx="3010200" cy="521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1" name="Google Shape;151;p23"/>
          <p:cNvSpPr txBox="1">
            <a:spLocks noGrp="1"/>
          </p:cNvSpPr>
          <p:nvPr>
            <p:ph type="subTitle" idx="17"/>
          </p:nvPr>
        </p:nvSpPr>
        <p:spPr>
          <a:xfrm>
            <a:off x="1385800" y="2714346"/>
            <a:ext cx="2953800" cy="521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2" name="Google Shape;152;p23"/>
          <p:cNvSpPr txBox="1">
            <a:spLocks noGrp="1"/>
          </p:cNvSpPr>
          <p:nvPr>
            <p:ph type="subTitle" idx="18"/>
          </p:nvPr>
        </p:nvSpPr>
        <p:spPr>
          <a:xfrm>
            <a:off x="5422400" y="2714345"/>
            <a:ext cx="3010200" cy="521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3" name="Google Shape;153;p23"/>
          <p:cNvSpPr txBox="1">
            <a:spLocks noGrp="1"/>
          </p:cNvSpPr>
          <p:nvPr>
            <p:ph type="subTitle" idx="19"/>
          </p:nvPr>
        </p:nvSpPr>
        <p:spPr>
          <a:xfrm>
            <a:off x="1385800" y="3338273"/>
            <a:ext cx="2953800" cy="521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4" name="Google Shape;154;p23"/>
          <p:cNvSpPr txBox="1">
            <a:spLocks noGrp="1"/>
          </p:cNvSpPr>
          <p:nvPr>
            <p:ph type="subTitle" idx="20"/>
          </p:nvPr>
        </p:nvSpPr>
        <p:spPr>
          <a:xfrm>
            <a:off x="5422400" y="3338272"/>
            <a:ext cx="3010200" cy="521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5" name="Google Shape;155;p23"/>
          <p:cNvSpPr txBox="1">
            <a:spLocks noGrp="1"/>
          </p:cNvSpPr>
          <p:nvPr>
            <p:ph type="subTitle" idx="21"/>
          </p:nvPr>
        </p:nvSpPr>
        <p:spPr>
          <a:xfrm>
            <a:off x="1385800" y="3962200"/>
            <a:ext cx="2953800" cy="521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6" name="Google Shape;156;p23"/>
          <p:cNvSpPr txBox="1">
            <a:spLocks noGrp="1"/>
          </p:cNvSpPr>
          <p:nvPr>
            <p:ph type="subTitle" idx="22"/>
          </p:nvPr>
        </p:nvSpPr>
        <p:spPr>
          <a:xfrm>
            <a:off x="5422400" y="3962199"/>
            <a:ext cx="3010200" cy="521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cxnSp>
        <p:nvCxnSpPr>
          <p:cNvPr id="157" name="Google Shape;157;p23"/>
          <p:cNvCxnSpPr/>
          <p:nvPr/>
        </p:nvCxnSpPr>
        <p:spPr>
          <a:xfrm rot="10800000">
            <a:off x="723750" y="4678425"/>
            <a:ext cx="8477400" cy="0"/>
          </a:xfrm>
          <a:prstGeom prst="straightConnector1">
            <a:avLst/>
          </a:prstGeom>
          <a:noFill/>
          <a:ln w="9525" cap="flat" cmpd="sng">
            <a:solidFill>
              <a:schemeClr val="l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58" name="Google Shape;158;p23"/>
          <p:cNvSpPr txBox="1">
            <a:spLocks noGrp="1"/>
          </p:cNvSpPr>
          <p:nvPr>
            <p:ph type="title" idx="23"/>
          </p:nvPr>
        </p:nvSpPr>
        <p:spPr>
          <a:xfrm>
            <a:off x="720000" y="540000"/>
            <a:ext cx="7704000" cy="564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 b="0"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b="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b="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b="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b="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b="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b="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b="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b="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">
  <p:cSld name="CUSTOM_4">
    <p:spTree>
      <p:nvGrpSpPr>
        <p:cNvPr id="1" name="Shape 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Google Shape;160;p24"/>
          <p:cNvSpPr txBox="1">
            <a:spLocks noGrp="1"/>
          </p:cNvSpPr>
          <p:nvPr>
            <p:ph type="title"/>
          </p:nvPr>
        </p:nvSpPr>
        <p:spPr>
          <a:xfrm>
            <a:off x="1123850" y="1376925"/>
            <a:ext cx="3138300" cy="870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4200"/>
              <a:buNone/>
              <a:defRPr sz="6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161" name="Google Shape;161;p24"/>
          <p:cNvSpPr txBox="1">
            <a:spLocks noGrp="1"/>
          </p:cNvSpPr>
          <p:nvPr>
            <p:ph type="subTitle" idx="1"/>
          </p:nvPr>
        </p:nvSpPr>
        <p:spPr>
          <a:xfrm>
            <a:off x="1123950" y="2447763"/>
            <a:ext cx="3138300" cy="1318800"/>
          </a:xfrm>
          <a:prstGeom prst="rect">
            <a:avLst/>
          </a:prstGeom>
          <a:solidFill>
            <a:schemeClr val="lt2"/>
          </a:solidFill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1700">
                <a:solidFill>
                  <a:schemeClr val="dk2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cxnSp>
        <p:nvCxnSpPr>
          <p:cNvPr id="162" name="Google Shape;162;p24"/>
          <p:cNvCxnSpPr/>
          <p:nvPr/>
        </p:nvCxnSpPr>
        <p:spPr>
          <a:xfrm rot="10800000">
            <a:off x="723750" y="4678425"/>
            <a:ext cx="8477400" cy="0"/>
          </a:xfrm>
          <a:prstGeom prst="straightConnector1">
            <a:avLst/>
          </a:prstGeom>
          <a:noFill/>
          <a:ln w="9525" cap="flat" cmpd="sng">
            <a:solidFill>
              <a:schemeClr val="lt1"/>
            </a:solidFill>
            <a:prstDash val="solid"/>
            <a:round/>
            <a:headEnd type="none" w="med" len="med"/>
            <a:tailEnd type="none" w="med" len="med"/>
          </a:ln>
        </p:spPr>
      </p:cxn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4">
  <p:cSld name="CUSTOM_4_1_1_1_2">
    <p:spTree>
      <p:nvGrpSpPr>
        <p:cNvPr id="1" name="Shape 1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Google Shape;176;p28"/>
          <p:cNvSpPr txBox="1">
            <a:spLocks noGrp="1"/>
          </p:cNvSpPr>
          <p:nvPr>
            <p:ph type="title"/>
          </p:nvPr>
        </p:nvSpPr>
        <p:spPr>
          <a:xfrm>
            <a:off x="1077750" y="3247288"/>
            <a:ext cx="3136200" cy="999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2500"/>
              <a:buFont typeface="Lato Black"/>
              <a:buNone/>
              <a:defRPr sz="2200" b="0">
                <a:latin typeface="Lato Black"/>
                <a:ea typeface="Lato Black"/>
                <a:cs typeface="Lato Black"/>
                <a:sym typeface="Lato Black"/>
              </a:defRPr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2500"/>
              <a:buFont typeface="Lato Black"/>
              <a:buNone/>
              <a:defRPr sz="2500" b="0">
                <a:latin typeface="Lato Black"/>
                <a:ea typeface="Lato Black"/>
                <a:cs typeface="Lato Black"/>
                <a:sym typeface="Lato Black"/>
              </a:defRPr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2500"/>
              <a:buFont typeface="Lato Black"/>
              <a:buNone/>
              <a:defRPr sz="2500" b="0">
                <a:latin typeface="Lato Black"/>
                <a:ea typeface="Lato Black"/>
                <a:cs typeface="Lato Black"/>
                <a:sym typeface="Lato Black"/>
              </a:defRPr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2500"/>
              <a:buFont typeface="Lato Black"/>
              <a:buNone/>
              <a:defRPr sz="2500" b="0">
                <a:latin typeface="Lato Black"/>
                <a:ea typeface="Lato Black"/>
                <a:cs typeface="Lato Black"/>
                <a:sym typeface="Lato Black"/>
              </a:defRPr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2500"/>
              <a:buFont typeface="Lato Black"/>
              <a:buNone/>
              <a:defRPr sz="2500" b="0">
                <a:latin typeface="Lato Black"/>
                <a:ea typeface="Lato Black"/>
                <a:cs typeface="Lato Black"/>
                <a:sym typeface="Lato Black"/>
              </a:defRPr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2500"/>
              <a:buFont typeface="Lato Black"/>
              <a:buNone/>
              <a:defRPr sz="2500" b="0">
                <a:latin typeface="Lato Black"/>
                <a:ea typeface="Lato Black"/>
                <a:cs typeface="Lato Black"/>
                <a:sym typeface="Lato Black"/>
              </a:defRPr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2500"/>
              <a:buFont typeface="Lato Black"/>
              <a:buNone/>
              <a:defRPr sz="2500" b="0">
                <a:latin typeface="Lato Black"/>
                <a:ea typeface="Lato Black"/>
                <a:cs typeface="Lato Black"/>
                <a:sym typeface="Lato Black"/>
              </a:defRPr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2500"/>
              <a:buFont typeface="Lato Black"/>
              <a:buNone/>
              <a:defRPr sz="2500" b="0">
                <a:latin typeface="Lato Black"/>
                <a:ea typeface="Lato Black"/>
                <a:cs typeface="Lato Black"/>
                <a:sym typeface="Lato Black"/>
              </a:defRPr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2500"/>
              <a:buFont typeface="Lato Black"/>
              <a:buNone/>
              <a:defRPr sz="2500" b="0">
                <a:latin typeface="Lato Black"/>
                <a:ea typeface="Lato Black"/>
                <a:cs typeface="Lato Black"/>
                <a:sym typeface="Lato Black"/>
              </a:defRPr>
            </a:lvl9pPr>
          </a:lstStyle>
          <a:p>
            <a:endParaRPr/>
          </a:p>
        </p:txBody>
      </p:sp>
      <p:sp>
        <p:nvSpPr>
          <p:cNvPr id="177" name="Google Shape;177;p28"/>
          <p:cNvSpPr txBox="1">
            <a:spLocks noGrp="1"/>
          </p:cNvSpPr>
          <p:nvPr>
            <p:ph type="subTitle" idx="1"/>
          </p:nvPr>
        </p:nvSpPr>
        <p:spPr>
          <a:xfrm>
            <a:off x="4539150" y="3247413"/>
            <a:ext cx="3527100" cy="999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cxnSp>
        <p:nvCxnSpPr>
          <p:cNvPr id="178" name="Google Shape;178;p28"/>
          <p:cNvCxnSpPr/>
          <p:nvPr/>
        </p:nvCxnSpPr>
        <p:spPr>
          <a:xfrm rot="10800000">
            <a:off x="723750" y="4678425"/>
            <a:ext cx="8477400" cy="0"/>
          </a:xfrm>
          <a:prstGeom prst="straightConnector1">
            <a:avLst/>
          </a:prstGeom>
          <a:noFill/>
          <a:ln w="9525" cap="flat" cmpd="sng">
            <a:solidFill>
              <a:schemeClr val="lt1"/>
            </a:solidFill>
            <a:prstDash val="solid"/>
            <a:round/>
            <a:headEnd type="none" w="med" len="med"/>
            <a:tailEnd type="none" w="med" len="med"/>
          </a:ln>
        </p:spPr>
      </p:cxn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">
  <p:cSld name="CUSTOM_6">
    <p:spTree>
      <p:nvGrpSpPr>
        <p:cNvPr id="1" name="Shape 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97" name="Google Shape;197;p33"/>
          <p:cNvCxnSpPr/>
          <p:nvPr/>
        </p:nvCxnSpPr>
        <p:spPr>
          <a:xfrm rot="10800000">
            <a:off x="723750" y="4678425"/>
            <a:ext cx="8477400" cy="0"/>
          </a:xfrm>
          <a:prstGeom prst="straightConnector1">
            <a:avLst/>
          </a:prstGeom>
          <a:noFill/>
          <a:ln w="9525" cap="flat" cmpd="sng">
            <a:solidFill>
              <a:schemeClr val="lt1"/>
            </a:solidFill>
            <a:prstDash val="solid"/>
            <a:round/>
            <a:headEnd type="none" w="med" len="med"/>
            <a:tailEnd type="none" w="med" len="med"/>
          </a:ln>
        </p:spPr>
      </p:cxn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1">
  <p:cSld name="CUSTOM_6_1">
    <p:spTree>
      <p:nvGrpSpPr>
        <p:cNvPr id="1" name="Shape 1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9" name="Google Shape;199;p34"/>
          <p:cNvPicPr preferRelativeResize="0"/>
          <p:nvPr/>
        </p:nvPicPr>
        <p:blipFill rotWithShape="1">
          <a:blip r:embed="rId2">
            <a:alphaModFix/>
          </a:blip>
          <a:srcRect l="1671" t="428" r="22702" b="24377"/>
          <a:stretch/>
        </p:blipFill>
        <p:spPr>
          <a:xfrm rot="10800000" flipH="1">
            <a:off x="0" y="0"/>
            <a:ext cx="3221171" cy="3202698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200" name="Google Shape;200;p34"/>
          <p:cNvCxnSpPr/>
          <p:nvPr/>
        </p:nvCxnSpPr>
        <p:spPr>
          <a:xfrm rot="10800000">
            <a:off x="723750" y="4678425"/>
            <a:ext cx="8477400" cy="0"/>
          </a:xfrm>
          <a:prstGeom prst="straightConnector1">
            <a:avLst/>
          </a:prstGeom>
          <a:noFill/>
          <a:ln w="9525" cap="flat" cmpd="sng">
            <a:solidFill>
              <a:schemeClr val="lt1"/>
            </a:solidFill>
            <a:prstDash val="solid"/>
            <a:round/>
            <a:headEnd type="none" w="med" len="med"/>
            <a:tailEnd type="none" w="med" len="med"/>
          </a:ln>
        </p:spPr>
      </p:cxn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5"/>
          <p:cNvSpPr txBox="1">
            <a:spLocks noGrp="1"/>
          </p:cNvSpPr>
          <p:nvPr>
            <p:ph type="subTitle" idx="1"/>
          </p:nvPr>
        </p:nvSpPr>
        <p:spPr>
          <a:xfrm>
            <a:off x="715250" y="2507175"/>
            <a:ext cx="2496000" cy="48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2000"/>
              <a:buFont typeface="Lato Black"/>
              <a:buNone/>
              <a:defRPr sz="2100">
                <a:latin typeface="Lato Black"/>
                <a:ea typeface="Lato Black"/>
                <a:cs typeface="Lato Black"/>
                <a:sym typeface="Lato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000"/>
              <a:buFont typeface="Lato Black"/>
              <a:buNone/>
              <a:defRPr sz="2000">
                <a:latin typeface="Lato Black"/>
                <a:ea typeface="Lato Black"/>
                <a:cs typeface="Lato Black"/>
                <a:sym typeface="Lato Blac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000"/>
              <a:buFont typeface="Lato Black"/>
              <a:buNone/>
              <a:defRPr sz="2000">
                <a:latin typeface="Lato Black"/>
                <a:ea typeface="Lato Black"/>
                <a:cs typeface="Lato Black"/>
                <a:sym typeface="Lato Blac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000"/>
              <a:buFont typeface="Lato Black"/>
              <a:buNone/>
              <a:defRPr sz="2000">
                <a:latin typeface="Lato Black"/>
                <a:ea typeface="Lato Black"/>
                <a:cs typeface="Lato Black"/>
                <a:sym typeface="Lato Blac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000"/>
              <a:buFont typeface="Lato Black"/>
              <a:buNone/>
              <a:defRPr sz="2000">
                <a:latin typeface="Lato Black"/>
                <a:ea typeface="Lato Black"/>
                <a:cs typeface="Lato Black"/>
                <a:sym typeface="Lato Blac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000"/>
              <a:buFont typeface="Lato Black"/>
              <a:buNone/>
              <a:defRPr sz="2000">
                <a:latin typeface="Lato Black"/>
                <a:ea typeface="Lato Black"/>
                <a:cs typeface="Lato Black"/>
                <a:sym typeface="Lato Blac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000"/>
              <a:buFont typeface="Lato Black"/>
              <a:buNone/>
              <a:defRPr sz="2000">
                <a:latin typeface="Lato Black"/>
                <a:ea typeface="Lato Black"/>
                <a:cs typeface="Lato Black"/>
                <a:sym typeface="Lato Blac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000"/>
              <a:buFont typeface="Lato Black"/>
              <a:buNone/>
              <a:defRPr sz="2000">
                <a:latin typeface="Lato Black"/>
                <a:ea typeface="Lato Black"/>
                <a:cs typeface="Lato Black"/>
                <a:sym typeface="Lato Blac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000"/>
              <a:buFont typeface="Lato Black"/>
              <a:buNone/>
              <a:defRPr sz="2000">
                <a:latin typeface="Lato Black"/>
                <a:ea typeface="Lato Black"/>
                <a:cs typeface="Lato Black"/>
                <a:sym typeface="Lato Black"/>
              </a:defRPr>
            </a:lvl9pPr>
          </a:lstStyle>
          <a:p>
            <a:endParaRPr/>
          </a:p>
        </p:txBody>
      </p:sp>
      <p:sp>
        <p:nvSpPr>
          <p:cNvPr id="23" name="Google Shape;23;p5"/>
          <p:cNvSpPr txBox="1">
            <a:spLocks noGrp="1"/>
          </p:cNvSpPr>
          <p:nvPr>
            <p:ph type="subTitle" idx="2"/>
          </p:nvPr>
        </p:nvSpPr>
        <p:spPr>
          <a:xfrm>
            <a:off x="5932750" y="2507175"/>
            <a:ext cx="2496000" cy="48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000"/>
              <a:buFont typeface="Lato Black"/>
              <a:buNone/>
              <a:defRPr sz="2100">
                <a:latin typeface="Lato Black"/>
                <a:ea typeface="Lato Black"/>
                <a:cs typeface="Lato Black"/>
                <a:sym typeface="Lato Black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000"/>
              <a:buFont typeface="Lato Black"/>
              <a:buNone/>
              <a:defRPr sz="2000">
                <a:latin typeface="Lato Black"/>
                <a:ea typeface="Lato Black"/>
                <a:cs typeface="Lato Black"/>
                <a:sym typeface="Lato Black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2000"/>
              <a:buFont typeface="Lato Black"/>
              <a:buNone/>
              <a:defRPr sz="2000">
                <a:latin typeface="Lato Black"/>
                <a:ea typeface="Lato Black"/>
                <a:cs typeface="Lato Black"/>
                <a:sym typeface="Lato Black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2000"/>
              <a:buFont typeface="Lato Black"/>
              <a:buNone/>
              <a:defRPr sz="2000">
                <a:latin typeface="Lato Black"/>
                <a:ea typeface="Lato Black"/>
                <a:cs typeface="Lato Black"/>
                <a:sym typeface="Lato Black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2000"/>
              <a:buFont typeface="Lato Black"/>
              <a:buNone/>
              <a:defRPr sz="2000">
                <a:latin typeface="Lato Black"/>
                <a:ea typeface="Lato Black"/>
                <a:cs typeface="Lato Black"/>
                <a:sym typeface="Lato Black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2000"/>
              <a:buFont typeface="Lato Black"/>
              <a:buNone/>
              <a:defRPr sz="2000">
                <a:latin typeface="Lato Black"/>
                <a:ea typeface="Lato Black"/>
                <a:cs typeface="Lato Black"/>
                <a:sym typeface="Lato Black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2000"/>
              <a:buFont typeface="Lato Black"/>
              <a:buNone/>
              <a:defRPr sz="2000">
                <a:latin typeface="Lato Black"/>
                <a:ea typeface="Lato Black"/>
                <a:cs typeface="Lato Black"/>
                <a:sym typeface="Lato Black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2000"/>
              <a:buFont typeface="Lato Black"/>
              <a:buNone/>
              <a:defRPr sz="2000">
                <a:latin typeface="Lato Black"/>
                <a:ea typeface="Lato Black"/>
                <a:cs typeface="Lato Black"/>
                <a:sym typeface="Lato Black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2000"/>
              <a:buFont typeface="Lato Black"/>
              <a:buNone/>
              <a:defRPr sz="2000">
                <a:latin typeface="Lato Black"/>
                <a:ea typeface="Lato Black"/>
                <a:cs typeface="Lato Black"/>
                <a:sym typeface="Lato Black"/>
              </a:defRPr>
            </a:lvl9pPr>
          </a:lstStyle>
          <a:p>
            <a:endParaRPr/>
          </a:p>
        </p:txBody>
      </p:sp>
      <p:sp>
        <p:nvSpPr>
          <p:cNvPr id="24" name="Google Shape;24;p5"/>
          <p:cNvSpPr txBox="1">
            <a:spLocks noGrp="1"/>
          </p:cNvSpPr>
          <p:nvPr>
            <p:ph type="subTitle" idx="3"/>
          </p:nvPr>
        </p:nvSpPr>
        <p:spPr>
          <a:xfrm>
            <a:off x="715250" y="2944649"/>
            <a:ext cx="2496000" cy="883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5" name="Google Shape;25;p5"/>
          <p:cNvSpPr txBox="1">
            <a:spLocks noGrp="1"/>
          </p:cNvSpPr>
          <p:nvPr>
            <p:ph type="subTitle" idx="4"/>
          </p:nvPr>
        </p:nvSpPr>
        <p:spPr>
          <a:xfrm>
            <a:off x="5932750" y="2944649"/>
            <a:ext cx="2496000" cy="883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cxnSp>
        <p:nvCxnSpPr>
          <p:cNvPr id="26" name="Google Shape;26;p5"/>
          <p:cNvCxnSpPr/>
          <p:nvPr/>
        </p:nvCxnSpPr>
        <p:spPr>
          <a:xfrm rot="10800000">
            <a:off x="723750" y="4678425"/>
            <a:ext cx="8477400" cy="0"/>
          </a:xfrm>
          <a:prstGeom prst="straightConnector1">
            <a:avLst/>
          </a:prstGeom>
          <a:noFill/>
          <a:ln w="9525" cap="flat" cmpd="sng">
            <a:solidFill>
              <a:schemeClr val="l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7" name="Google Shape;27;p5"/>
          <p:cNvSpPr txBox="1">
            <a:spLocks noGrp="1"/>
          </p:cNvSpPr>
          <p:nvPr>
            <p:ph type="title"/>
          </p:nvPr>
        </p:nvSpPr>
        <p:spPr>
          <a:xfrm>
            <a:off x="720000" y="540000"/>
            <a:ext cx="7704000" cy="564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 b="0"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b="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b="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b="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b="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b="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b="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b="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b="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9" name="Google Shape;29;p6"/>
          <p:cNvCxnSpPr/>
          <p:nvPr/>
        </p:nvCxnSpPr>
        <p:spPr>
          <a:xfrm rot="10800000">
            <a:off x="723750" y="4678425"/>
            <a:ext cx="8477400" cy="0"/>
          </a:xfrm>
          <a:prstGeom prst="straightConnector1">
            <a:avLst/>
          </a:prstGeom>
          <a:noFill/>
          <a:ln w="9525" cap="flat" cmpd="sng">
            <a:solidFill>
              <a:schemeClr val="l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30" name="Google Shape;30;p6"/>
          <p:cNvSpPr txBox="1">
            <a:spLocks noGrp="1"/>
          </p:cNvSpPr>
          <p:nvPr>
            <p:ph type="title"/>
          </p:nvPr>
        </p:nvSpPr>
        <p:spPr>
          <a:xfrm>
            <a:off x="720000" y="540000"/>
            <a:ext cx="7704000" cy="564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 b="0"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b="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b="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b="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b="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b="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b="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b="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b="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7"/>
          <p:cNvSpPr txBox="1">
            <a:spLocks noGrp="1"/>
          </p:cNvSpPr>
          <p:nvPr>
            <p:ph type="title"/>
          </p:nvPr>
        </p:nvSpPr>
        <p:spPr>
          <a:xfrm>
            <a:off x="715250" y="540000"/>
            <a:ext cx="3538800" cy="1022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33" name="Google Shape;33;p7"/>
          <p:cNvSpPr txBox="1">
            <a:spLocks noGrp="1"/>
          </p:cNvSpPr>
          <p:nvPr>
            <p:ph type="body" idx="1"/>
          </p:nvPr>
        </p:nvSpPr>
        <p:spPr>
          <a:xfrm>
            <a:off x="715250" y="1799550"/>
            <a:ext cx="4239900" cy="2302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200"/>
              <a:buChar char="●"/>
              <a:defRPr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cxnSp>
        <p:nvCxnSpPr>
          <p:cNvPr id="34" name="Google Shape;34;p7"/>
          <p:cNvCxnSpPr/>
          <p:nvPr/>
        </p:nvCxnSpPr>
        <p:spPr>
          <a:xfrm rot="10800000">
            <a:off x="723750" y="4678425"/>
            <a:ext cx="8477400" cy="0"/>
          </a:xfrm>
          <a:prstGeom prst="straightConnector1">
            <a:avLst/>
          </a:prstGeom>
          <a:noFill/>
          <a:ln w="9525" cap="flat" cmpd="sng">
            <a:solidFill>
              <a:schemeClr val="lt1"/>
            </a:solidFill>
            <a:prstDash val="solid"/>
            <a:round/>
            <a:headEnd type="none" w="med" len="med"/>
            <a:tailEnd type="none" w="med" len="med"/>
          </a:ln>
        </p:spPr>
      </p:cxn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Google Shape;39;p9"/>
          <p:cNvSpPr txBox="1">
            <a:spLocks noGrp="1"/>
          </p:cNvSpPr>
          <p:nvPr>
            <p:ph type="title"/>
          </p:nvPr>
        </p:nvSpPr>
        <p:spPr>
          <a:xfrm>
            <a:off x="3756000" y="1710959"/>
            <a:ext cx="3995700" cy="540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4200"/>
              <a:buNone/>
              <a:defRPr sz="35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40" name="Google Shape;40;p9"/>
          <p:cNvSpPr txBox="1">
            <a:spLocks noGrp="1"/>
          </p:cNvSpPr>
          <p:nvPr>
            <p:ph type="subTitle" idx="1"/>
          </p:nvPr>
        </p:nvSpPr>
        <p:spPr>
          <a:xfrm>
            <a:off x="3756000" y="2452741"/>
            <a:ext cx="3995700" cy="979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cxnSp>
        <p:nvCxnSpPr>
          <p:cNvPr id="41" name="Google Shape;41;p9"/>
          <p:cNvCxnSpPr/>
          <p:nvPr/>
        </p:nvCxnSpPr>
        <p:spPr>
          <a:xfrm rot="10800000">
            <a:off x="723750" y="4678425"/>
            <a:ext cx="8477400" cy="0"/>
          </a:xfrm>
          <a:prstGeom prst="straightConnector1">
            <a:avLst/>
          </a:prstGeom>
          <a:noFill/>
          <a:ln w="9525" cap="flat" cmpd="sng">
            <a:solidFill>
              <a:schemeClr val="lt1"/>
            </a:solidFill>
            <a:prstDash val="solid"/>
            <a:round/>
            <a:headEnd type="none" w="med" len="med"/>
            <a:tailEnd type="none" w="med" len="med"/>
          </a:ln>
        </p:spPr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Google Shape;43;p10"/>
          <p:cNvSpPr txBox="1">
            <a:spLocks noGrp="1"/>
          </p:cNvSpPr>
          <p:nvPr>
            <p:ph type="body" idx="1"/>
          </p:nvPr>
        </p:nvSpPr>
        <p:spPr>
          <a:xfrm>
            <a:off x="720000" y="511900"/>
            <a:ext cx="3753300" cy="1724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3000"/>
            </a:lvl1pPr>
          </a:lstStyle>
          <a:p>
            <a:endParaRPr/>
          </a:p>
        </p:txBody>
      </p:sp>
      <p:cxnSp>
        <p:nvCxnSpPr>
          <p:cNvPr id="44" name="Google Shape;44;p10"/>
          <p:cNvCxnSpPr/>
          <p:nvPr/>
        </p:nvCxnSpPr>
        <p:spPr>
          <a:xfrm rot="10800000">
            <a:off x="723750" y="4678425"/>
            <a:ext cx="8477400" cy="0"/>
          </a:xfrm>
          <a:prstGeom prst="straightConnector1">
            <a:avLst/>
          </a:prstGeom>
          <a:noFill/>
          <a:ln w="9525" cap="flat" cmpd="sng">
            <a:solidFill>
              <a:schemeClr val="lt1"/>
            </a:solidFill>
            <a:prstDash val="solid"/>
            <a:round/>
            <a:headEnd type="none" w="med" len="med"/>
            <a:tailEnd type="none" w="med" len="med"/>
          </a:ln>
        </p:spPr>
      </p:cxn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bg>
      <p:bgPr>
        <a:noFill/>
        <a:effectLst/>
      </p:bgPr>
    </p:bg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 1">
  <p:cSld name="CUSTOM_5"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14"/>
          <p:cNvSpPr txBox="1">
            <a:spLocks noGrp="1"/>
          </p:cNvSpPr>
          <p:nvPr>
            <p:ph type="title"/>
          </p:nvPr>
        </p:nvSpPr>
        <p:spPr>
          <a:xfrm flipH="1">
            <a:off x="4259550" y="2048550"/>
            <a:ext cx="2840400" cy="1292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3600"/>
              <a:buNone/>
              <a:defRPr sz="4500" b="0">
                <a:latin typeface="Lato Black"/>
                <a:ea typeface="Lato Black"/>
                <a:cs typeface="Lato Black"/>
                <a:sym typeface="Lato Black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67" name="Google Shape;67;p14"/>
          <p:cNvSpPr txBox="1">
            <a:spLocks noGrp="1"/>
          </p:cNvSpPr>
          <p:nvPr>
            <p:ph type="subTitle" idx="1"/>
          </p:nvPr>
        </p:nvSpPr>
        <p:spPr>
          <a:xfrm flipH="1">
            <a:off x="4259550" y="3623000"/>
            <a:ext cx="2840400" cy="716400"/>
          </a:xfrm>
          <a:prstGeom prst="rect">
            <a:avLst/>
          </a:prstGeom>
          <a:solidFill>
            <a:schemeClr val="lt2"/>
          </a:solidFill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1600">
                <a:solidFill>
                  <a:schemeClr val="dk2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68" name="Google Shape;68;p14"/>
          <p:cNvSpPr txBox="1">
            <a:spLocks noGrp="1"/>
          </p:cNvSpPr>
          <p:nvPr>
            <p:ph type="title" idx="2" hasCustomPrompt="1"/>
          </p:nvPr>
        </p:nvSpPr>
        <p:spPr>
          <a:xfrm flipH="1">
            <a:off x="6138738" y="805300"/>
            <a:ext cx="961200" cy="961200"/>
          </a:xfrm>
          <a:prstGeom prst="rect">
            <a:avLst/>
          </a:prstGeom>
          <a:solidFill>
            <a:schemeClr val="lt2"/>
          </a:solidFill>
          <a:effectLst>
            <a:outerShdw blurRad="57150" dist="19050" dir="5400000" algn="bl" rotWithShape="0">
              <a:schemeClr val="dk1">
                <a:alpha val="50000"/>
              </a:scheme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500"/>
              <a:buFont typeface="Lato"/>
              <a:buNone/>
              <a:defRPr sz="4000" b="1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500"/>
              <a:buFont typeface="Lato"/>
              <a:buNone/>
              <a:defRPr sz="2500" b="1">
                <a:latin typeface="Lato"/>
                <a:ea typeface="Lato"/>
                <a:cs typeface="Lato"/>
                <a:sym typeface="Lato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500"/>
              <a:buFont typeface="Lato"/>
              <a:buNone/>
              <a:defRPr sz="2500" b="1">
                <a:latin typeface="Lato"/>
                <a:ea typeface="Lato"/>
                <a:cs typeface="Lato"/>
                <a:sym typeface="Lato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500"/>
              <a:buFont typeface="Lato"/>
              <a:buNone/>
              <a:defRPr sz="2500" b="1">
                <a:latin typeface="Lato"/>
                <a:ea typeface="Lato"/>
                <a:cs typeface="Lato"/>
                <a:sym typeface="Lato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500"/>
              <a:buFont typeface="Lato"/>
              <a:buNone/>
              <a:defRPr sz="2500" b="1">
                <a:latin typeface="Lato"/>
                <a:ea typeface="Lato"/>
                <a:cs typeface="Lato"/>
                <a:sym typeface="Lato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500"/>
              <a:buFont typeface="Lato"/>
              <a:buNone/>
              <a:defRPr sz="2500" b="1">
                <a:latin typeface="Lato"/>
                <a:ea typeface="Lato"/>
                <a:cs typeface="Lato"/>
                <a:sym typeface="Lato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500"/>
              <a:buFont typeface="Lato"/>
              <a:buNone/>
              <a:defRPr sz="2500" b="1">
                <a:latin typeface="Lato"/>
                <a:ea typeface="Lato"/>
                <a:cs typeface="Lato"/>
                <a:sym typeface="Lato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500"/>
              <a:buFont typeface="Lato"/>
              <a:buNone/>
              <a:defRPr sz="2500" b="1">
                <a:latin typeface="Lato"/>
                <a:ea typeface="Lato"/>
                <a:cs typeface="Lato"/>
                <a:sym typeface="Lato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500"/>
              <a:buFont typeface="Lato"/>
              <a:buNone/>
              <a:defRPr sz="2500" b="1">
                <a:latin typeface="Lato"/>
                <a:ea typeface="Lato"/>
                <a:cs typeface="Lato"/>
                <a:sym typeface="Lato"/>
              </a:defRPr>
            </a:lvl9pPr>
          </a:lstStyle>
          <a:p>
            <a:r>
              <a:t>xx%</a:t>
            </a:r>
          </a:p>
        </p:txBody>
      </p:sp>
      <p:cxnSp>
        <p:nvCxnSpPr>
          <p:cNvPr id="69" name="Google Shape;69;p14"/>
          <p:cNvCxnSpPr/>
          <p:nvPr/>
        </p:nvCxnSpPr>
        <p:spPr>
          <a:xfrm rot="10800000">
            <a:off x="723750" y="4678425"/>
            <a:ext cx="8477400" cy="0"/>
          </a:xfrm>
          <a:prstGeom prst="straightConnector1">
            <a:avLst/>
          </a:prstGeom>
          <a:noFill/>
          <a:ln w="9525" cap="flat" cmpd="sng">
            <a:solidFill>
              <a:schemeClr val="lt1"/>
            </a:solidFill>
            <a:prstDash val="solid"/>
            <a:round/>
            <a:headEnd type="none" w="med" len="med"/>
            <a:tailEnd type="none" w="med" len="med"/>
          </a:ln>
        </p:spPr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 2">
  <p:cSld name="CUSTOM_5_2">
    <p:spTree>
      <p:nvGrpSpPr>
        <p:cNvPr id="1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p15"/>
          <p:cNvSpPr txBox="1">
            <a:spLocks noGrp="1"/>
          </p:cNvSpPr>
          <p:nvPr>
            <p:ph type="title"/>
          </p:nvPr>
        </p:nvSpPr>
        <p:spPr>
          <a:xfrm flipH="1">
            <a:off x="1285613" y="1896150"/>
            <a:ext cx="4383600" cy="1291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3600"/>
              <a:buNone/>
              <a:defRPr sz="4500" b="0">
                <a:latin typeface="Lato Black"/>
                <a:ea typeface="Lato Black"/>
                <a:cs typeface="Lato Black"/>
                <a:sym typeface="Lato Black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72" name="Google Shape;72;p15"/>
          <p:cNvSpPr txBox="1">
            <a:spLocks noGrp="1"/>
          </p:cNvSpPr>
          <p:nvPr>
            <p:ph type="subTitle" idx="1"/>
          </p:nvPr>
        </p:nvSpPr>
        <p:spPr>
          <a:xfrm flipH="1">
            <a:off x="1285613" y="3469400"/>
            <a:ext cx="2840400" cy="716400"/>
          </a:xfrm>
          <a:prstGeom prst="rect">
            <a:avLst/>
          </a:prstGeom>
          <a:solidFill>
            <a:schemeClr val="lt2"/>
          </a:solidFill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1600">
                <a:solidFill>
                  <a:schemeClr val="dk2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73" name="Google Shape;73;p15"/>
          <p:cNvSpPr txBox="1">
            <a:spLocks noGrp="1"/>
          </p:cNvSpPr>
          <p:nvPr>
            <p:ph type="title" idx="2" hasCustomPrompt="1"/>
          </p:nvPr>
        </p:nvSpPr>
        <p:spPr>
          <a:xfrm flipH="1">
            <a:off x="1285613" y="652900"/>
            <a:ext cx="961200" cy="961200"/>
          </a:xfrm>
          <a:prstGeom prst="rect">
            <a:avLst/>
          </a:prstGeom>
          <a:solidFill>
            <a:schemeClr val="lt2"/>
          </a:solidFill>
          <a:effectLst>
            <a:outerShdw blurRad="57150" dist="19050" dir="5400000" algn="bl" rotWithShape="0">
              <a:schemeClr val="dk1">
                <a:alpha val="50000"/>
              </a:scheme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500"/>
              <a:buFont typeface="Lato"/>
              <a:buNone/>
              <a:defRPr sz="4000" b="1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500"/>
              <a:buFont typeface="Lato"/>
              <a:buNone/>
              <a:defRPr sz="2500" b="1">
                <a:latin typeface="Lato"/>
                <a:ea typeface="Lato"/>
                <a:cs typeface="Lato"/>
                <a:sym typeface="Lato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500"/>
              <a:buFont typeface="Lato"/>
              <a:buNone/>
              <a:defRPr sz="2500" b="1">
                <a:latin typeface="Lato"/>
                <a:ea typeface="Lato"/>
                <a:cs typeface="Lato"/>
                <a:sym typeface="Lato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500"/>
              <a:buFont typeface="Lato"/>
              <a:buNone/>
              <a:defRPr sz="2500" b="1">
                <a:latin typeface="Lato"/>
                <a:ea typeface="Lato"/>
                <a:cs typeface="Lato"/>
                <a:sym typeface="Lato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500"/>
              <a:buFont typeface="Lato"/>
              <a:buNone/>
              <a:defRPr sz="2500" b="1">
                <a:latin typeface="Lato"/>
                <a:ea typeface="Lato"/>
                <a:cs typeface="Lato"/>
                <a:sym typeface="Lato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500"/>
              <a:buFont typeface="Lato"/>
              <a:buNone/>
              <a:defRPr sz="2500" b="1">
                <a:latin typeface="Lato"/>
                <a:ea typeface="Lato"/>
                <a:cs typeface="Lato"/>
                <a:sym typeface="Lato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500"/>
              <a:buFont typeface="Lato"/>
              <a:buNone/>
              <a:defRPr sz="2500" b="1">
                <a:latin typeface="Lato"/>
                <a:ea typeface="Lato"/>
                <a:cs typeface="Lato"/>
                <a:sym typeface="Lato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500"/>
              <a:buFont typeface="Lato"/>
              <a:buNone/>
              <a:defRPr sz="2500" b="1">
                <a:latin typeface="Lato"/>
                <a:ea typeface="Lato"/>
                <a:cs typeface="Lato"/>
                <a:sym typeface="Lato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500"/>
              <a:buFont typeface="Lato"/>
              <a:buNone/>
              <a:defRPr sz="2500" b="1">
                <a:latin typeface="Lato"/>
                <a:ea typeface="Lato"/>
                <a:cs typeface="Lato"/>
                <a:sym typeface="Lato"/>
              </a:defRPr>
            </a:lvl9pPr>
          </a:lstStyle>
          <a:p>
            <a:r>
              <a:t>xx%</a:t>
            </a:r>
          </a:p>
        </p:txBody>
      </p:sp>
      <p:cxnSp>
        <p:nvCxnSpPr>
          <p:cNvPr id="74" name="Google Shape;74;p15"/>
          <p:cNvCxnSpPr/>
          <p:nvPr/>
        </p:nvCxnSpPr>
        <p:spPr>
          <a:xfrm rot="10800000">
            <a:off x="723750" y="4602225"/>
            <a:ext cx="8477400" cy="0"/>
          </a:xfrm>
          <a:prstGeom prst="straightConnector1">
            <a:avLst/>
          </a:prstGeom>
          <a:noFill/>
          <a:ln w="9525" cap="flat" cmpd="sng">
            <a:solidFill>
              <a:schemeClr val="lt1"/>
            </a:solidFill>
            <a:prstDash val="solid"/>
            <a:round/>
            <a:headEnd type="none" w="med" len="med"/>
            <a:tailEnd type="none" w="med" len="med"/>
          </a:ln>
        </p:spPr>
      </p:cxn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gradFill>
          <a:gsLst>
            <a:gs pos="0">
              <a:srgbClr val="08070D"/>
            </a:gs>
            <a:gs pos="100000">
              <a:srgbClr val="29155A"/>
            </a:gs>
          </a:gsLst>
          <a:lin ang="18900732" scaled="0"/>
        </a:gra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720000" y="540000"/>
            <a:ext cx="7704000" cy="51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Font typeface="Lato"/>
              <a:buNone/>
              <a:defRPr sz="3000" b="1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Font typeface="Lato"/>
              <a:buNone/>
              <a:defRPr sz="3000" b="1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Font typeface="Lato"/>
              <a:buNone/>
              <a:defRPr sz="3000" b="1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Font typeface="Lato"/>
              <a:buNone/>
              <a:defRPr sz="3000" b="1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Font typeface="Lato"/>
              <a:buNone/>
              <a:defRPr sz="3000" b="1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Font typeface="Lato"/>
              <a:buNone/>
              <a:defRPr sz="3000" b="1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Font typeface="Lato"/>
              <a:buNone/>
              <a:defRPr sz="3000" b="1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Font typeface="Lato"/>
              <a:buNone/>
              <a:defRPr sz="3000" b="1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Font typeface="Lato"/>
              <a:buNone/>
              <a:defRPr sz="3000" b="1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720000" y="1187100"/>
            <a:ext cx="77040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Montserrat Medium"/>
              <a:buChar char="●"/>
              <a:defRPr>
                <a:solidFill>
                  <a:schemeClr val="lt1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1pPr>
            <a:lvl2pPr marL="914400" lvl="1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Montserrat Medium"/>
              <a:buChar char="○"/>
              <a:defRPr>
                <a:solidFill>
                  <a:schemeClr val="lt1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2pPr>
            <a:lvl3pPr marL="1371600" lvl="2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Montserrat Medium"/>
              <a:buChar char="■"/>
              <a:defRPr>
                <a:solidFill>
                  <a:schemeClr val="lt1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3pPr>
            <a:lvl4pPr marL="1828800" lvl="3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Montserrat Medium"/>
              <a:buChar char="●"/>
              <a:defRPr>
                <a:solidFill>
                  <a:schemeClr val="lt1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4pPr>
            <a:lvl5pPr marL="2286000" lvl="4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Montserrat Medium"/>
              <a:buChar char="○"/>
              <a:defRPr>
                <a:solidFill>
                  <a:schemeClr val="lt1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5pPr>
            <a:lvl6pPr marL="2743200" lvl="5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Montserrat Medium"/>
              <a:buChar char="■"/>
              <a:defRPr>
                <a:solidFill>
                  <a:schemeClr val="lt1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6pPr>
            <a:lvl7pPr marL="3200400" lvl="6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Montserrat Medium"/>
              <a:buChar char="●"/>
              <a:defRPr>
                <a:solidFill>
                  <a:schemeClr val="lt1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7pPr>
            <a:lvl8pPr marL="3657600" lvl="7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Montserrat Medium"/>
              <a:buChar char="○"/>
              <a:defRPr>
                <a:solidFill>
                  <a:schemeClr val="lt1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8pPr>
            <a:lvl9pPr marL="4114800" lvl="8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Montserrat Medium"/>
              <a:buChar char="■"/>
              <a:defRPr>
                <a:solidFill>
                  <a:schemeClr val="lt1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51" r:id="rId2"/>
    <p:sldLayoutId id="2147483652" r:id="rId3"/>
    <p:sldLayoutId id="2147483653" r:id="rId4"/>
    <p:sldLayoutId id="2147483655" r:id="rId5"/>
    <p:sldLayoutId id="2147483656" r:id="rId6"/>
    <p:sldLayoutId id="2147483658" r:id="rId7"/>
    <p:sldLayoutId id="2147483660" r:id="rId8"/>
    <p:sldLayoutId id="2147483661" r:id="rId9"/>
    <p:sldLayoutId id="2147483662" r:id="rId10"/>
    <p:sldLayoutId id="2147483663" r:id="rId11"/>
    <p:sldLayoutId id="2147483665" r:id="rId12"/>
    <p:sldLayoutId id="2147483669" r:id="rId13"/>
    <p:sldLayoutId id="2147483670" r:id="rId14"/>
    <p:sldLayoutId id="2147483674" r:id="rId15"/>
    <p:sldLayoutId id="2147483679" r:id="rId16"/>
    <p:sldLayoutId id="2147483680" r:id="rId17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0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627402" y="312711"/>
            <a:ext cx="5711053" cy="1795144"/>
          </a:xfrm>
        </p:spPr>
        <p:txBody>
          <a:bodyPr/>
          <a:lstStyle/>
          <a:p>
            <a:pPr algn="just"/>
            <a:r>
              <a:rPr lang="uk-UA" sz="3200" b="0" dirty="0" smtClean="0">
                <a:latin typeface="Montserrat Medium" panose="020B0604020202020204" charset="-52"/>
              </a:rPr>
              <a:t>Особливості адаптивних змін організму в умовах воєнного стану</a:t>
            </a:r>
            <a:endParaRPr lang="ru-RU" sz="3200" b="0" dirty="0">
              <a:latin typeface="Montserrat Medium" panose="020B0604020202020204" charset="-52"/>
            </a:endParaRPr>
          </a:p>
        </p:txBody>
      </p:sp>
      <p:sp>
        <p:nvSpPr>
          <p:cNvPr id="14" name="Google Shape;269;p40"/>
          <p:cNvSpPr txBox="1"/>
          <p:nvPr/>
        </p:nvSpPr>
        <p:spPr>
          <a:xfrm>
            <a:off x="0" y="4768056"/>
            <a:ext cx="9144000" cy="2057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91425" rIns="0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000" dirty="0" smtClean="0">
                <a:solidFill>
                  <a:schemeClr val="lt1"/>
                </a:solidFill>
                <a:latin typeface="Montserrat Medium" panose="020B0604020202020204" charset="-52"/>
                <a:ea typeface="Lato"/>
                <a:cs typeface="Lato"/>
                <a:sym typeface="Lato"/>
              </a:rPr>
              <a:t>17  ЛИСТОПАДА 2022р., </a:t>
            </a:r>
            <a:r>
              <a:rPr lang="ru-RU" sz="1000" dirty="0" err="1" smtClean="0">
                <a:solidFill>
                  <a:schemeClr val="lt1"/>
                </a:solidFill>
                <a:latin typeface="Montserrat Medium" panose="020B0604020202020204" charset="-52"/>
                <a:ea typeface="Lato"/>
                <a:cs typeface="Lato"/>
                <a:sym typeface="Lato"/>
              </a:rPr>
              <a:t>м.ХАРКІВ</a:t>
            </a:r>
            <a:endParaRPr lang="ru-RU" sz="1000" dirty="0">
              <a:solidFill>
                <a:schemeClr val="lt1"/>
              </a:solidFill>
              <a:latin typeface="Montserrat Medium" panose="020B0604020202020204" charset="-52"/>
              <a:ea typeface="Lato Black"/>
              <a:cs typeface="Lato Black"/>
              <a:sym typeface="Lato Black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27402" y="2885807"/>
            <a:ext cx="4013871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1300" dirty="0" err="1" smtClean="0">
                <a:solidFill>
                  <a:schemeClr val="bg1"/>
                </a:solidFill>
                <a:latin typeface="Montserrat Medium" panose="020B0604020202020204" charset="-52"/>
              </a:rPr>
              <a:t>Пантюхова</a:t>
            </a:r>
            <a:r>
              <a:rPr lang="uk-UA" sz="1300" dirty="0" smtClean="0">
                <a:solidFill>
                  <a:schemeClr val="bg1"/>
                </a:solidFill>
                <a:latin typeface="Montserrat Medium" panose="020B0604020202020204" charset="-52"/>
              </a:rPr>
              <a:t> Т.О., </a:t>
            </a:r>
            <a:r>
              <a:rPr lang="uk-UA" sz="1300" dirty="0" err="1" smtClean="0">
                <a:solidFill>
                  <a:schemeClr val="bg1"/>
                </a:solidFill>
                <a:latin typeface="Montserrat Medium" panose="020B0604020202020204" charset="-52"/>
              </a:rPr>
              <a:t>Мокрякова</a:t>
            </a:r>
            <a:r>
              <a:rPr lang="uk-UA" sz="1300" dirty="0" smtClean="0">
                <a:solidFill>
                  <a:schemeClr val="bg1"/>
                </a:solidFill>
                <a:latin typeface="Montserrat Medium" panose="020B0604020202020204" charset="-52"/>
              </a:rPr>
              <a:t> М.І.</a:t>
            </a:r>
          </a:p>
          <a:p>
            <a:r>
              <a:rPr lang="uk-UA" sz="1300" dirty="0" smtClean="0">
                <a:solidFill>
                  <a:schemeClr val="bg1"/>
                </a:solidFill>
                <a:latin typeface="Montserrat Medium" panose="020B0604020202020204" charset="-52"/>
              </a:rPr>
              <a:t>Кафедра гігієни та екології  №</a:t>
            </a:r>
            <a:r>
              <a:rPr lang="en-US" sz="1300" dirty="0" smtClean="0">
                <a:solidFill>
                  <a:schemeClr val="bg1"/>
                </a:solidFill>
                <a:latin typeface="Montserrat Medium" panose="020B0604020202020204" charset="-52"/>
              </a:rPr>
              <a:t>1</a:t>
            </a:r>
            <a:endParaRPr lang="uk-UA" sz="1300" dirty="0" smtClean="0">
              <a:solidFill>
                <a:schemeClr val="bg1"/>
              </a:solidFill>
              <a:latin typeface="Montserrat Medium" panose="020B0604020202020204" charset="-52"/>
            </a:endParaRPr>
          </a:p>
          <a:p>
            <a:r>
              <a:rPr lang="uk-UA" sz="1300" dirty="0" smtClean="0">
                <a:solidFill>
                  <a:schemeClr val="bg1"/>
                </a:solidFill>
                <a:latin typeface="Montserrat Medium" panose="020B0604020202020204" charset="-52"/>
              </a:rPr>
              <a:t>Доповідає </a:t>
            </a:r>
            <a:r>
              <a:rPr lang="uk-UA" sz="1300" dirty="0" err="1" smtClean="0">
                <a:solidFill>
                  <a:schemeClr val="bg1"/>
                </a:solidFill>
                <a:latin typeface="Montserrat Medium" panose="020B0604020202020204" charset="-52"/>
              </a:rPr>
              <a:t>Пантюхова</a:t>
            </a:r>
            <a:r>
              <a:rPr lang="uk-UA" sz="1300" dirty="0" smtClean="0">
                <a:solidFill>
                  <a:schemeClr val="bg1"/>
                </a:solidFill>
                <a:latin typeface="Montserrat Medium" panose="020B0604020202020204" charset="-52"/>
              </a:rPr>
              <a:t> Таїсія Олександрівна</a:t>
            </a:r>
            <a:endParaRPr lang="ru-RU" sz="1300" dirty="0">
              <a:solidFill>
                <a:schemeClr val="bg1"/>
              </a:solidFill>
              <a:latin typeface="Montserrat Medium" panose="020B0604020202020204" charset="-52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06811" y="312711"/>
            <a:ext cx="2457700" cy="2194962"/>
          </a:xfrm>
          <a:prstGeom prst="rect">
            <a:avLst/>
          </a:prstGeom>
        </p:spPr>
      </p:pic>
      <p:sp>
        <p:nvSpPr>
          <p:cNvPr id="9" name="Google Shape;212;p38"/>
          <p:cNvSpPr txBox="1">
            <a:spLocks noGrp="1"/>
          </p:cNvSpPr>
          <p:nvPr>
            <p:ph type="subTitle" idx="1"/>
          </p:nvPr>
        </p:nvSpPr>
        <p:spPr>
          <a:xfrm>
            <a:off x="720725" y="2107855"/>
            <a:ext cx="3775363" cy="715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uk-UA" dirty="0" smtClean="0"/>
              <a:t>Резистентність до інфекційних захворювань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4954632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1" name="Google Shape;841;p62"/>
          <p:cNvSpPr txBox="1">
            <a:spLocks noGrp="1"/>
          </p:cNvSpPr>
          <p:nvPr>
            <p:ph type="title"/>
          </p:nvPr>
        </p:nvSpPr>
        <p:spPr>
          <a:xfrm flipH="1">
            <a:off x="1285613" y="1896150"/>
            <a:ext cx="4383600" cy="1291200"/>
          </a:xfrm>
          <a:prstGeom prst="rect">
            <a:avLst/>
          </a:prstGeom>
        </p:spPr>
        <p:txBody>
          <a:bodyPr spcFirstLastPara="1" wrap="square" lIns="0" tIns="91425" rIns="0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uk-UA" b="1" dirty="0" smtClean="0">
                <a:latin typeface="Lato Light"/>
                <a:ea typeface="Lato Light"/>
                <a:cs typeface="Lato Light"/>
                <a:sym typeface="Lato Light"/>
              </a:rPr>
              <a:t>ДОСЛІДЖЕННЯ </a:t>
            </a:r>
            <a:r>
              <a:rPr lang="uk-UA" dirty="0" smtClean="0">
                <a:latin typeface="Lato Light"/>
                <a:ea typeface="Lato Light"/>
                <a:cs typeface="Lato Light"/>
                <a:sym typeface="Lato Light"/>
              </a:rPr>
              <a:t>ТА РЕЗУЛЬТАТИ</a:t>
            </a:r>
            <a:endParaRPr dirty="0"/>
          </a:p>
        </p:txBody>
      </p:sp>
      <p:sp>
        <p:nvSpPr>
          <p:cNvPr id="842" name="Google Shape;842;p62"/>
          <p:cNvSpPr txBox="1">
            <a:spLocks noGrp="1"/>
          </p:cNvSpPr>
          <p:nvPr>
            <p:ph type="subTitle" idx="1"/>
          </p:nvPr>
        </p:nvSpPr>
        <p:spPr>
          <a:xfrm flipH="1">
            <a:off x="1285612" y="3469400"/>
            <a:ext cx="3864725" cy="716400"/>
          </a:xfrm>
          <a:prstGeom prst="rect">
            <a:avLst/>
          </a:prstGeom>
        </p:spPr>
        <p:txBody>
          <a:bodyPr spcFirstLastPara="1" wrap="square" lIns="90000" tIns="91425" rIns="90000" bIns="91425" anchor="ctr" anchorCtr="0">
            <a:noAutofit/>
          </a:bodyPr>
          <a:lstStyle/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r>
              <a:rPr lang="uk-UA" sz="1400" dirty="0" smtClean="0"/>
              <a:t>Неспецифічна резистентність організму в умовах воєнного стану</a:t>
            </a:r>
            <a:endParaRPr sz="1400" dirty="0"/>
          </a:p>
        </p:txBody>
      </p:sp>
      <p:sp>
        <p:nvSpPr>
          <p:cNvPr id="843" name="Google Shape;843;p62"/>
          <p:cNvSpPr txBox="1">
            <a:spLocks noGrp="1"/>
          </p:cNvSpPr>
          <p:nvPr>
            <p:ph type="title" idx="2"/>
          </p:nvPr>
        </p:nvSpPr>
        <p:spPr>
          <a:xfrm flipH="1">
            <a:off x="1285613" y="652900"/>
            <a:ext cx="961200" cy="961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 smtClean="0"/>
              <a:t>0</a:t>
            </a:r>
            <a:r>
              <a:rPr lang="uk-UA" dirty="0" smtClean="0"/>
              <a:t>3</a:t>
            </a:r>
            <a:endParaRPr dirty="0"/>
          </a:p>
        </p:txBody>
      </p:sp>
      <p:pic>
        <p:nvPicPr>
          <p:cNvPr id="7" name="Google Shape;535;p49"/>
          <p:cNvPicPr preferRelativeResize="0"/>
          <p:nvPr/>
        </p:nvPicPr>
        <p:blipFill rotWithShape="1">
          <a:blip r:embed="rId3">
            <a:alphaModFix/>
          </a:blip>
          <a:srcRect l="27301" r="6240"/>
          <a:stretch/>
        </p:blipFill>
        <p:spPr>
          <a:xfrm flipH="1">
            <a:off x="5535149" y="1473850"/>
            <a:ext cx="2189501" cy="21958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4" name="Google Shape;594;p52"/>
          <p:cNvSpPr txBox="1">
            <a:spLocks noGrp="1"/>
          </p:cNvSpPr>
          <p:nvPr>
            <p:ph type="title"/>
          </p:nvPr>
        </p:nvSpPr>
        <p:spPr>
          <a:xfrm>
            <a:off x="1607126" y="3426590"/>
            <a:ext cx="2112265" cy="999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uk-UA" sz="2300" dirty="0" smtClean="0"/>
              <a:t>АНКЕТУВАННЯ </a:t>
            </a:r>
            <a:r>
              <a:rPr lang="uk-UA" dirty="0" smtClean="0"/>
              <a:t>РЕСПОНДЕНТІВ</a:t>
            </a:r>
            <a:endParaRPr dirty="0"/>
          </a:p>
        </p:txBody>
      </p:sp>
      <p:sp>
        <p:nvSpPr>
          <p:cNvPr id="595" name="Google Shape;595;p52"/>
          <p:cNvSpPr txBox="1">
            <a:spLocks noGrp="1"/>
          </p:cNvSpPr>
          <p:nvPr>
            <p:ph type="subTitle" idx="1"/>
          </p:nvPr>
        </p:nvSpPr>
        <p:spPr>
          <a:xfrm>
            <a:off x="4020636" y="3426590"/>
            <a:ext cx="4170956" cy="999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just"/>
            <a:r>
              <a:rPr lang="uk-UA" sz="1400" dirty="0" smtClean="0"/>
              <a:t>Метою було дослідити індивідуальні зміни організму, зокрема сприйнятливість до</a:t>
            </a:r>
            <a:r>
              <a:rPr lang="ru-RU" sz="1400" dirty="0" smtClean="0"/>
              <a:t> </a:t>
            </a:r>
            <a:r>
              <a:rPr lang="ru-RU" sz="1400" dirty="0" err="1" smtClean="0"/>
              <a:t>інфекційних</a:t>
            </a:r>
            <a:r>
              <a:rPr lang="ru-RU" sz="1400" dirty="0" smtClean="0"/>
              <a:t> </a:t>
            </a:r>
            <a:r>
              <a:rPr lang="ru-RU" sz="1400" dirty="0" err="1"/>
              <a:t>захворювань</a:t>
            </a:r>
            <a:r>
              <a:rPr lang="ru-RU" sz="1400" dirty="0"/>
              <a:t> (ГРВІ, </a:t>
            </a:r>
            <a:r>
              <a:rPr lang="ru-RU" sz="1400" dirty="0" err="1"/>
              <a:t>грип</a:t>
            </a:r>
            <a:r>
              <a:rPr lang="ru-RU" sz="1400" dirty="0"/>
              <a:t> та Covid-19</a:t>
            </a:r>
            <a:r>
              <a:rPr lang="ru-RU" sz="1400" dirty="0" smtClean="0"/>
              <a:t>)</a:t>
            </a:r>
            <a:endParaRPr sz="1400" dirty="0"/>
          </a:p>
        </p:txBody>
      </p:sp>
      <p:cxnSp>
        <p:nvCxnSpPr>
          <p:cNvPr id="597" name="Google Shape;597;p52"/>
          <p:cNvCxnSpPr/>
          <p:nvPr/>
        </p:nvCxnSpPr>
        <p:spPr>
          <a:xfrm>
            <a:off x="3909800" y="3488390"/>
            <a:ext cx="0" cy="876000"/>
          </a:xfrm>
          <a:prstGeom prst="straightConnector1">
            <a:avLst/>
          </a:prstGeom>
          <a:noFill/>
          <a:ln w="9525" cap="flat" cmpd="sng">
            <a:solidFill>
              <a:schemeClr val="lt1"/>
            </a:solidFill>
            <a:prstDash val="solid"/>
            <a:round/>
            <a:headEnd type="none" w="med" len="med"/>
            <a:tailEnd type="none" w="med" len="med"/>
          </a:ln>
        </p:spPr>
      </p:cxnSp>
      <p:pic>
        <p:nvPicPr>
          <p:cNvPr id="17" name="Рисунок 1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559" y="-1814945"/>
            <a:ext cx="7891397" cy="5143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6" name="Google Shape;746;p59"/>
          <p:cNvSpPr/>
          <p:nvPr/>
        </p:nvSpPr>
        <p:spPr>
          <a:xfrm>
            <a:off x="4851600" y="1593169"/>
            <a:ext cx="2736900" cy="27369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47" name="Google Shape;747;p59"/>
          <p:cNvSpPr txBox="1">
            <a:spLocks noGrp="1"/>
          </p:cNvSpPr>
          <p:nvPr>
            <p:ph type="title"/>
          </p:nvPr>
        </p:nvSpPr>
        <p:spPr>
          <a:xfrm>
            <a:off x="4960450" y="2108219"/>
            <a:ext cx="2519100" cy="1136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uk-UA" sz="6600" dirty="0" smtClean="0"/>
              <a:t>54,5</a:t>
            </a:r>
            <a:r>
              <a:rPr lang="en" sz="6600" dirty="0" smtClean="0"/>
              <a:t>%</a:t>
            </a:r>
            <a:endParaRPr sz="6600" dirty="0"/>
          </a:p>
        </p:txBody>
      </p:sp>
      <p:sp>
        <p:nvSpPr>
          <p:cNvPr id="748" name="Google Shape;748;p59"/>
          <p:cNvSpPr txBox="1">
            <a:spLocks noGrp="1"/>
          </p:cNvSpPr>
          <p:nvPr>
            <p:ph type="subTitle" idx="1"/>
          </p:nvPr>
        </p:nvSpPr>
        <p:spPr>
          <a:xfrm>
            <a:off x="5014925" y="3237397"/>
            <a:ext cx="2519100" cy="253948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uk-UA" sz="1400" dirty="0" smtClean="0"/>
              <a:t>не помітили змін</a:t>
            </a:r>
            <a:endParaRPr sz="1400" dirty="0"/>
          </a:p>
        </p:txBody>
      </p:sp>
      <p:pic>
        <p:nvPicPr>
          <p:cNvPr id="753" name="Google Shape;753;p5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270200" y="2704376"/>
            <a:ext cx="1274800" cy="2017551"/>
          </a:xfrm>
          <a:prstGeom prst="rect">
            <a:avLst/>
          </a:prstGeom>
          <a:noFill/>
          <a:ln>
            <a:noFill/>
          </a:ln>
        </p:spPr>
      </p:pic>
      <p:sp>
        <p:nvSpPr>
          <p:cNvPr id="13" name="Google Shape;746;p59"/>
          <p:cNvSpPr/>
          <p:nvPr/>
        </p:nvSpPr>
        <p:spPr>
          <a:xfrm>
            <a:off x="1158200" y="1577372"/>
            <a:ext cx="2736900" cy="27369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" name="Google Shape;747;p59"/>
          <p:cNvSpPr txBox="1">
            <a:spLocks noGrp="1"/>
          </p:cNvSpPr>
          <p:nvPr>
            <p:ph type="title"/>
          </p:nvPr>
        </p:nvSpPr>
        <p:spPr>
          <a:xfrm>
            <a:off x="1232050" y="2110497"/>
            <a:ext cx="2519100" cy="1136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uk-UA" sz="6600" dirty="0" smtClean="0"/>
              <a:t>45,5</a:t>
            </a:r>
            <a:r>
              <a:rPr lang="en" sz="6600" dirty="0" smtClean="0"/>
              <a:t>%</a:t>
            </a:r>
            <a:endParaRPr sz="6600" dirty="0"/>
          </a:p>
        </p:txBody>
      </p:sp>
      <p:sp>
        <p:nvSpPr>
          <p:cNvPr id="15" name="Google Shape;748;p59"/>
          <p:cNvSpPr txBox="1">
            <a:spLocks noGrp="1"/>
          </p:cNvSpPr>
          <p:nvPr>
            <p:ph type="subTitle" idx="1"/>
          </p:nvPr>
        </p:nvSpPr>
        <p:spPr>
          <a:xfrm>
            <a:off x="1259288" y="3237397"/>
            <a:ext cx="2519100" cy="597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uk-UA" sz="1400" dirty="0" smtClean="0"/>
              <a:t>відмітили підвищення стійкості організму до захворювань</a:t>
            </a:r>
            <a:endParaRPr sz="1400" dirty="0"/>
          </a:p>
        </p:txBody>
      </p:sp>
      <p:sp>
        <p:nvSpPr>
          <p:cNvPr id="20" name="Google Shape;727;p58"/>
          <p:cNvSpPr txBox="1">
            <a:spLocks noGrp="1"/>
          </p:cNvSpPr>
          <p:nvPr>
            <p:ph type="title"/>
          </p:nvPr>
        </p:nvSpPr>
        <p:spPr>
          <a:xfrm>
            <a:off x="720000" y="540000"/>
            <a:ext cx="7704000" cy="564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uk-UA" sz="3200" dirty="0" smtClean="0">
                <a:solidFill>
                  <a:schemeClr val="bg1"/>
                </a:solidFill>
                <a:latin typeface="Lato" panose="020B0604020202020204" charset="0"/>
                <a:cs typeface="Lato" panose="020B0604020202020204" charset="0"/>
                <a:sym typeface="Lato Light"/>
              </a:rPr>
              <a:t>РЕЗУЛЬТАТИ </a:t>
            </a:r>
            <a:r>
              <a:rPr lang="uk-UA" sz="3200" b="0" dirty="0" smtClean="0">
                <a:solidFill>
                  <a:schemeClr val="bg1"/>
                </a:solidFill>
                <a:latin typeface="Lato" panose="020B0604020202020204" charset="0"/>
                <a:cs typeface="Lato" panose="020B0604020202020204" charset="0"/>
                <a:sym typeface="Lato Light"/>
              </a:rPr>
              <a:t>ОПИТУВАННЯ</a:t>
            </a:r>
            <a:endParaRPr sz="3200" b="0" dirty="0">
              <a:solidFill>
                <a:schemeClr val="bg1"/>
              </a:solidFill>
              <a:latin typeface="Lato" panose="020B0604020202020204" charset="0"/>
              <a:cs typeface="Lato" panose="020B06040202020202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" name="Google Shape;849;p63"/>
          <p:cNvSpPr/>
          <p:nvPr/>
        </p:nvSpPr>
        <p:spPr>
          <a:xfrm>
            <a:off x="2596363" y="2205415"/>
            <a:ext cx="1452669" cy="1429747"/>
          </a:xfrm>
          <a:prstGeom prst="ellipse">
            <a:avLst/>
          </a:prstGeom>
          <a:noFill/>
          <a:ln w="3810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50" name="Google Shape;850;p63"/>
          <p:cNvSpPr/>
          <p:nvPr/>
        </p:nvSpPr>
        <p:spPr>
          <a:xfrm>
            <a:off x="2596363" y="2205415"/>
            <a:ext cx="1452669" cy="1429747"/>
          </a:xfrm>
          <a:prstGeom prst="arc">
            <a:avLst>
              <a:gd name="adj1" fmla="val 16288227"/>
              <a:gd name="adj2" fmla="val 10143620"/>
            </a:avLst>
          </a:prstGeom>
          <a:noFill/>
          <a:ln w="393700" cap="flat" cmpd="sng">
            <a:solidFill>
              <a:schemeClr val="bg2"/>
            </a:solidFill>
            <a:prstDash val="solid"/>
            <a:bevel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51" name="Google Shape;851;p63"/>
          <p:cNvSpPr/>
          <p:nvPr/>
        </p:nvSpPr>
        <p:spPr>
          <a:xfrm>
            <a:off x="2596363" y="2205415"/>
            <a:ext cx="1452669" cy="1429747"/>
          </a:xfrm>
          <a:prstGeom prst="arc">
            <a:avLst>
              <a:gd name="adj1" fmla="val 16200000"/>
              <a:gd name="adj2" fmla="val 1853876"/>
            </a:avLst>
          </a:prstGeom>
          <a:noFill/>
          <a:ln w="381000" cap="flat" cmpd="sng">
            <a:solidFill>
              <a:schemeClr val="tx2">
                <a:lumMod val="50000"/>
              </a:scheme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53" name="Google Shape;853;p63"/>
          <p:cNvSpPr txBox="1"/>
          <p:nvPr/>
        </p:nvSpPr>
        <p:spPr>
          <a:xfrm>
            <a:off x="2128624" y="1104300"/>
            <a:ext cx="4786904" cy="96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algn="just">
              <a:buClr>
                <a:schemeClr val="dk1"/>
              </a:buClr>
              <a:buSzPts val="1100"/>
            </a:pPr>
            <a:r>
              <a:rPr lang="uk-UA" sz="1610" dirty="0" smtClean="0">
                <a:solidFill>
                  <a:schemeClr val="lt1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Кількість захворювань на гострі інфекційні хвороби (ГРВІ та грип) за рік у мирний час</a:t>
            </a:r>
            <a:endParaRPr sz="1610" dirty="0">
              <a:solidFill>
                <a:schemeClr val="lt1"/>
              </a:solidFill>
              <a:latin typeface="Montserrat Medium"/>
              <a:ea typeface="Montserrat Medium"/>
              <a:cs typeface="Montserrat Medium"/>
              <a:sym typeface="Montserrat Medium"/>
            </a:endParaRPr>
          </a:p>
        </p:txBody>
      </p:sp>
      <p:sp>
        <p:nvSpPr>
          <p:cNvPr id="854" name="Google Shape;854;p63"/>
          <p:cNvSpPr txBox="1"/>
          <p:nvPr/>
        </p:nvSpPr>
        <p:spPr>
          <a:xfrm>
            <a:off x="4828126" y="2569575"/>
            <a:ext cx="1419000" cy="31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91425" rIns="0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uk-UA" b="1" dirty="0" smtClean="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rPr>
              <a:t>1-2 РАЗИ</a:t>
            </a:r>
            <a:endParaRPr b="1" dirty="0">
              <a:solidFill>
                <a:schemeClr val="lt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855" name="Google Shape;855;p63"/>
          <p:cNvSpPr txBox="1"/>
          <p:nvPr/>
        </p:nvSpPr>
        <p:spPr>
          <a:xfrm>
            <a:off x="4842309" y="2069125"/>
            <a:ext cx="1419000" cy="31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91425" rIns="0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uk-UA" b="1" dirty="0" smtClean="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rPr>
              <a:t>РІДШЕ 1 РАЗУ</a:t>
            </a:r>
            <a:endParaRPr b="1" dirty="0">
              <a:solidFill>
                <a:schemeClr val="lt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856" name="Google Shape;856;p63"/>
          <p:cNvSpPr txBox="1"/>
          <p:nvPr/>
        </p:nvSpPr>
        <p:spPr>
          <a:xfrm>
            <a:off x="4828131" y="3069450"/>
            <a:ext cx="1419000" cy="31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uk-UA" b="1" dirty="0" smtClean="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rPr>
              <a:t>2-3 РАЗИ</a:t>
            </a:r>
            <a:endParaRPr b="1" dirty="0">
              <a:solidFill>
                <a:schemeClr val="lt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867" name="Google Shape;867;p63"/>
          <p:cNvSpPr txBox="1"/>
          <p:nvPr/>
        </p:nvSpPr>
        <p:spPr>
          <a:xfrm>
            <a:off x="6317513" y="2069700"/>
            <a:ext cx="598015" cy="31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 smtClean="0">
                <a:solidFill>
                  <a:schemeClr val="lt1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3</a:t>
            </a:r>
            <a:r>
              <a:rPr lang="uk-UA" dirty="0" smtClean="0">
                <a:solidFill>
                  <a:schemeClr val="lt1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1.8</a:t>
            </a:r>
            <a:r>
              <a:rPr lang="en" dirty="0" smtClean="0">
                <a:solidFill>
                  <a:schemeClr val="lt1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%</a:t>
            </a:r>
            <a:endParaRPr dirty="0">
              <a:solidFill>
                <a:schemeClr val="lt1"/>
              </a:solidFill>
              <a:latin typeface="Montserrat Medium"/>
              <a:ea typeface="Montserrat Medium"/>
              <a:cs typeface="Montserrat Medium"/>
              <a:sym typeface="Montserrat Medium"/>
            </a:endParaRPr>
          </a:p>
        </p:txBody>
      </p:sp>
      <p:sp>
        <p:nvSpPr>
          <p:cNvPr id="869" name="Google Shape;869;p63"/>
          <p:cNvSpPr txBox="1"/>
          <p:nvPr/>
        </p:nvSpPr>
        <p:spPr>
          <a:xfrm>
            <a:off x="6317514" y="2569856"/>
            <a:ext cx="598014" cy="31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 smtClean="0">
                <a:solidFill>
                  <a:schemeClr val="lt1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3</a:t>
            </a:r>
            <a:r>
              <a:rPr lang="uk-UA" dirty="0" smtClean="0">
                <a:solidFill>
                  <a:schemeClr val="lt1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4.1</a:t>
            </a:r>
            <a:r>
              <a:rPr lang="en" dirty="0" smtClean="0">
                <a:solidFill>
                  <a:schemeClr val="lt1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%</a:t>
            </a:r>
            <a:endParaRPr dirty="0">
              <a:solidFill>
                <a:schemeClr val="lt1"/>
              </a:solidFill>
              <a:latin typeface="Montserrat Medium"/>
              <a:ea typeface="Montserrat Medium"/>
              <a:cs typeface="Montserrat Medium"/>
              <a:sym typeface="Montserrat Medium"/>
            </a:endParaRPr>
          </a:p>
        </p:txBody>
      </p:sp>
      <p:sp>
        <p:nvSpPr>
          <p:cNvPr id="870" name="Google Shape;870;p63"/>
          <p:cNvSpPr txBox="1"/>
          <p:nvPr/>
        </p:nvSpPr>
        <p:spPr>
          <a:xfrm>
            <a:off x="6317514" y="3069425"/>
            <a:ext cx="598014" cy="31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uk-UA" dirty="0" smtClean="0">
                <a:solidFill>
                  <a:schemeClr val="lt1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29.5</a:t>
            </a:r>
            <a:r>
              <a:rPr lang="en" dirty="0" smtClean="0">
                <a:solidFill>
                  <a:schemeClr val="lt1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%</a:t>
            </a:r>
            <a:endParaRPr dirty="0">
              <a:solidFill>
                <a:schemeClr val="lt1"/>
              </a:solidFill>
              <a:latin typeface="Montserrat Medium"/>
              <a:ea typeface="Montserrat Medium"/>
              <a:cs typeface="Montserrat Medium"/>
              <a:sym typeface="Montserrat Medium"/>
            </a:endParaRPr>
          </a:p>
        </p:txBody>
      </p:sp>
      <p:sp>
        <p:nvSpPr>
          <p:cNvPr id="881" name="Google Shape;881;p63"/>
          <p:cNvSpPr/>
          <p:nvPr/>
        </p:nvSpPr>
        <p:spPr>
          <a:xfrm>
            <a:off x="4586214" y="2136012"/>
            <a:ext cx="185700" cy="1857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82" name="Google Shape;882;p63"/>
          <p:cNvSpPr/>
          <p:nvPr/>
        </p:nvSpPr>
        <p:spPr>
          <a:xfrm>
            <a:off x="4586214" y="2636175"/>
            <a:ext cx="185700" cy="1857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83" name="Google Shape;883;p63"/>
          <p:cNvSpPr/>
          <p:nvPr/>
        </p:nvSpPr>
        <p:spPr>
          <a:xfrm>
            <a:off x="4586214" y="3136037"/>
            <a:ext cx="185700" cy="185700"/>
          </a:xfrm>
          <a:prstGeom prst="rect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9" name="Google Shape;727;p58"/>
          <p:cNvSpPr txBox="1">
            <a:spLocks noGrp="1"/>
          </p:cNvSpPr>
          <p:nvPr>
            <p:ph type="title"/>
          </p:nvPr>
        </p:nvSpPr>
        <p:spPr>
          <a:xfrm>
            <a:off x="720000" y="540000"/>
            <a:ext cx="7704000" cy="564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uk-UA" sz="3200" b="1" dirty="0" smtClean="0">
                <a:solidFill>
                  <a:schemeClr val="bg1"/>
                </a:solidFill>
                <a:latin typeface="Lato" panose="020B0604020202020204" charset="0"/>
                <a:cs typeface="Lato" panose="020B0604020202020204" charset="0"/>
                <a:sym typeface="Lato Light"/>
              </a:rPr>
              <a:t>РЕЗУЛЬТАТИ</a:t>
            </a:r>
            <a:r>
              <a:rPr lang="uk-UA" sz="3200" dirty="0" smtClean="0">
                <a:solidFill>
                  <a:schemeClr val="bg1"/>
                </a:solidFill>
                <a:latin typeface="Lato" panose="020B0604020202020204" charset="0"/>
                <a:cs typeface="Lato" panose="020B0604020202020204" charset="0"/>
                <a:sym typeface="Lato Light"/>
              </a:rPr>
              <a:t> </a:t>
            </a:r>
            <a:r>
              <a:rPr lang="uk-UA" sz="3200" b="0" dirty="0" smtClean="0">
                <a:solidFill>
                  <a:schemeClr val="bg1"/>
                </a:solidFill>
                <a:latin typeface="Lato" panose="020B0604020202020204" charset="0"/>
                <a:cs typeface="Lato" panose="020B0604020202020204" charset="0"/>
                <a:sym typeface="Lato Light"/>
              </a:rPr>
              <a:t>ОПИТУВАННЯ</a:t>
            </a:r>
            <a:endParaRPr sz="3200" b="0" dirty="0">
              <a:solidFill>
                <a:schemeClr val="bg1"/>
              </a:solidFill>
              <a:latin typeface="Lato" panose="020B0604020202020204" charset="0"/>
              <a:cs typeface="Lato" panose="020B0604020202020204" charset="0"/>
            </a:endParaRPr>
          </a:p>
        </p:txBody>
      </p:sp>
      <p:sp>
        <p:nvSpPr>
          <p:cNvPr id="41" name="Google Shape;883;p63"/>
          <p:cNvSpPr/>
          <p:nvPr/>
        </p:nvSpPr>
        <p:spPr>
          <a:xfrm>
            <a:off x="4586214" y="3635162"/>
            <a:ext cx="185700" cy="1857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2" name="Google Shape;856;p63"/>
          <p:cNvSpPr txBox="1"/>
          <p:nvPr/>
        </p:nvSpPr>
        <p:spPr>
          <a:xfrm>
            <a:off x="4828126" y="3568562"/>
            <a:ext cx="1419000" cy="31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uk-UA" b="1" dirty="0" smtClean="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rPr>
              <a:t>4 ТА БІЛЬШЕ</a:t>
            </a:r>
            <a:endParaRPr b="1" dirty="0">
              <a:solidFill>
                <a:schemeClr val="lt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43" name="Google Shape;870;p63"/>
          <p:cNvSpPr txBox="1"/>
          <p:nvPr/>
        </p:nvSpPr>
        <p:spPr>
          <a:xfrm>
            <a:off x="6314894" y="3572395"/>
            <a:ext cx="598014" cy="31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uk-UA" dirty="0">
                <a:solidFill>
                  <a:schemeClr val="lt1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4</a:t>
            </a:r>
            <a:r>
              <a:rPr lang="uk-UA" dirty="0" smtClean="0">
                <a:solidFill>
                  <a:schemeClr val="lt1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.5</a:t>
            </a:r>
            <a:r>
              <a:rPr lang="en" dirty="0" smtClean="0">
                <a:solidFill>
                  <a:schemeClr val="lt1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%</a:t>
            </a:r>
            <a:endParaRPr dirty="0">
              <a:solidFill>
                <a:schemeClr val="lt1"/>
              </a:solidFill>
              <a:latin typeface="Montserrat Medium"/>
              <a:ea typeface="Montserrat Medium"/>
              <a:cs typeface="Montserrat Medium"/>
              <a:sym typeface="Montserrat Medium"/>
            </a:endParaRPr>
          </a:p>
        </p:txBody>
      </p:sp>
      <p:sp>
        <p:nvSpPr>
          <p:cNvPr id="44" name="Google Shape;851;p63"/>
          <p:cNvSpPr/>
          <p:nvPr/>
        </p:nvSpPr>
        <p:spPr>
          <a:xfrm>
            <a:off x="2593789" y="2205415"/>
            <a:ext cx="1452669" cy="1429747"/>
          </a:xfrm>
          <a:prstGeom prst="arc">
            <a:avLst>
              <a:gd name="adj1" fmla="val 16200000"/>
              <a:gd name="adj2" fmla="val 17684872"/>
            </a:avLst>
          </a:prstGeom>
          <a:noFill/>
          <a:ln w="381000" cap="flat" cmpd="sng">
            <a:solidFill>
              <a:schemeClr val="tx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1457331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849;p63"/>
          <p:cNvSpPr/>
          <p:nvPr/>
        </p:nvSpPr>
        <p:spPr>
          <a:xfrm>
            <a:off x="5051485" y="1968763"/>
            <a:ext cx="1182900" cy="1182900"/>
          </a:xfrm>
          <a:prstGeom prst="ellipse">
            <a:avLst/>
          </a:prstGeom>
          <a:noFill/>
          <a:ln w="2540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6" name="Google Shape;850;p63"/>
          <p:cNvSpPr/>
          <p:nvPr/>
        </p:nvSpPr>
        <p:spPr>
          <a:xfrm>
            <a:off x="5051485" y="1968763"/>
            <a:ext cx="1184379" cy="1182900"/>
          </a:xfrm>
          <a:prstGeom prst="arc">
            <a:avLst>
              <a:gd name="adj1" fmla="val 16288227"/>
              <a:gd name="adj2" fmla="val 9735550"/>
            </a:avLst>
          </a:prstGeom>
          <a:noFill/>
          <a:ln w="266700" cap="flat" cmpd="sng">
            <a:solidFill>
              <a:schemeClr val="bg2"/>
            </a:solidFill>
            <a:prstDash val="solid"/>
            <a:bevel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49" name="Google Shape;849;p63"/>
          <p:cNvSpPr/>
          <p:nvPr/>
        </p:nvSpPr>
        <p:spPr>
          <a:xfrm>
            <a:off x="798462" y="2035675"/>
            <a:ext cx="1182900" cy="1182900"/>
          </a:xfrm>
          <a:prstGeom prst="ellipse">
            <a:avLst/>
          </a:prstGeom>
          <a:noFill/>
          <a:ln w="2540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50" name="Google Shape;850;p63"/>
          <p:cNvSpPr/>
          <p:nvPr/>
        </p:nvSpPr>
        <p:spPr>
          <a:xfrm>
            <a:off x="798462" y="2035675"/>
            <a:ext cx="1182900" cy="1182900"/>
          </a:xfrm>
          <a:prstGeom prst="arc">
            <a:avLst>
              <a:gd name="adj1" fmla="val 16288227"/>
              <a:gd name="adj2" fmla="val 6950885"/>
            </a:avLst>
          </a:prstGeom>
          <a:noFill/>
          <a:ln w="266700" cap="flat" cmpd="sng">
            <a:solidFill>
              <a:schemeClr val="bg2"/>
            </a:solidFill>
            <a:prstDash val="solid"/>
            <a:bevel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53" name="Google Shape;853;p63"/>
          <p:cNvSpPr txBox="1"/>
          <p:nvPr/>
        </p:nvSpPr>
        <p:spPr>
          <a:xfrm>
            <a:off x="649639" y="3503477"/>
            <a:ext cx="3547608" cy="96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algn="just">
              <a:buClr>
                <a:schemeClr val="dk1"/>
              </a:buClr>
              <a:buSzPts val="1100"/>
            </a:pPr>
            <a:r>
              <a:rPr lang="uk-UA" dirty="0" smtClean="0">
                <a:solidFill>
                  <a:schemeClr val="lt1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«Чи хворіли Ви на гострі інфекційні захворювання (ГРВІ та грип) під час воєнного стану?»</a:t>
            </a:r>
            <a:endParaRPr dirty="0">
              <a:solidFill>
                <a:schemeClr val="lt1"/>
              </a:solidFill>
              <a:latin typeface="Montserrat Medium"/>
              <a:ea typeface="Montserrat Medium"/>
              <a:cs typeface="Montserrat Medium"/>
              <a:sym typeface="Montserrat Medium"/>
            </a:endParaRPr>
          </a:p>
        </p:txBody>
      </p:sp>
      <p:sp>
        <p:nvSpPr>
          <p:cNvPr id="854" name="Google Shape;854;p63"/>
          <p:cNvSpPr txBox="1"/>
          <p:nvPr/>
        </p:nvSpPr>
        <p:spPr>
          <a:xfrm>
            <a:off x="2580302" y="2452134"/>
            <a:ext cx="1419000" cy="31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91425" rIns="0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uk-UA" b="1" dirty="0" smtClean="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rPr>
              <a:t>НІ</a:t>
            </a:r>
            <a:endParaRPr b="1" dirty="0">
              <a:solidFill>
                <a:schemeClr val="lt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855" name="Google Shape;855;p63"/>
          <p:cNvSpPr txBox="1"/>
          <p:nvPr/>
        </p:nvSpPr>
        <p:spPr>
          <a:xfrm>
            <a:off x="2635582" y="1968788"/>
            <a:ext cx="1419000" cy="31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91425" rIns="0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uk-UA" b="1" dirty="0" smtClean="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rPr>
              <a:t>ТАК</a:t>
            </a:r>
            <a:endParaRPr b="1" dirty="0">
              <a:solidFill>
                <a:schemeClr val="lt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867" name="Google Shape;867;p63"/>
          <p:cNvSpPr txBox="1"/>
          <p:nvPr/>
        </p:nvSpPr>
        <p:spPr>
          <a:xfrm>
            <a:off x="3599232" y="1969338"/>
            <a:ext cx="598015" cy="31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uk-UA" dirty="0" smtClean="0">
                <a:solidFill>
                  <a:schemeClr val="lt1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45.5</a:t>
            </a:r>
            <a:r>
              <a:rPr lang="en" dirty="0" smtClean="0">
                <a:solidFill>
                  <a:schemeClr val="lt1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%</a:t>
            </a:r>
            <a:endParaRPr dirty="0">
              <a:solidFill>
                <a:schemeClr val="lt1"/>
              </a:solidFill>
              <a:latin typeface="Montserrat Medium"/>
              <a:ea typeface="Montserrat Medium"/>
              <a:cs typeface="Montserrat Medium"/>
              <a:sym typeface="Montserrat Medium"/>
            </a:endParaRPr>
          </a:p>
        </p:txBody>
      </p:sp>
      <p:sp>
        <p:nvSpPr>
          <p:cNvPr id="869" name="Google Shape;869;p63"/>
          <p:cNvSpPr txBox="1"/>
          <p:nvPr/>
        </p:nvSpPr>
        <p:spPr>
          <a:xfrm>
            <a:off x="3599232" y="2452134"/>
            <a:ext cx="705125" cy="31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uk-UA" dirty="0" smtClean="0">
                <a:solidFill>
                  <a:schemeClr val="lt1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54.4</a:t>
            </a:r>
            <a:r>
              <a:rPr lang="en" dirty="0" smtClean="0">
                <a:solidFill>
                  <a:schemeClr val="lt1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%</a:t>
            </a:r>
            <a:endParaRPr dirty="0">
              <a:solidFill>
                <a:schemeClr val="lt1"/>
              </a:solidFill>
              <a:latin typeface="Montserrat Medium"/>
              <a:ea typeface="Montserrat Medium"/>
              <a:cs typeface="Montserrat Medium"/>
              <a:sym typeface="Montserrat Medium"/>
            </a:endParaRPr>
          </a:p>
        </p:txBody>
      </p:sp>
      <p:sp>
        <p:nvSpPr>
          <p:cNvPr id="881" name="Google Shape;881;p63"/>
          <p:cNvSpPr/>
          <p:nvPr/>
        </p:nvSpPr>
        <p:spPr>
          <a:xfrm>
            <a:off x="2379487" y="2035675"/>
            <a:ext cx="185700" cy="1857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82" name="Google Shape;882;p63"/>
          <p:cNvSpPr/>
          <p:nvPr/>
        </p:nvSpPr>
        <p:spPr>
          <a:xfrm>
            <a:off x="2379487" y="2535838"/>
            <a:ext cx="185700" cy="1857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" name="Google Shape;853;p63"/>
          <p:cNvSpPr txBox="1"/>
          <p:nvPr/>
        </p:nvSpPr>
        <p:spPr>
          <a:xfrm>
            <a:off x="4823407" y="3503477"/>
            <a:ext cx="3173846" cy="96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algn="just">
              <a:buClr>
                <a:schemeClr val="dk1"/>
              </a:buClr>
              <a:buSzPts val="1100"/>
            </a:pPr>
            <a:r>
              <a:rPr lang="uk-UA" dirty="0" smtClean="0">
                <a:solidFill>
                  <a:schemeClr val="lt1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 «Чи турбувало Вас загострення хронічних захворювань під час воєнного стану?»</a:t>
            </a:r>
            <a:endParaRPr dirty="0">
              <a:solidFill>
                <a:schemeClr val="lt1"/>
              </a:solidFill>
              <a:latin typeface="Montserrat Medium"/>
              <a:ea typeface="Montserrat Medium"/>
              <a:cs typeface="Montserrat Medium"/>
              <a:sym typeface="Montserrat Medium"/>
            </a:endParaRPr>
          </a:p>
        </p:txBody>
      </p:sp>
      <p:sp>
        <p:nvSpPr>
          <p:cNvPr id="45" name="Google Shape;854;p63"/>
          <p:cNvSpPr txBox="1"/>
          <p:nvPr/>
        </p:nvSpPr>
        <p:spPr>
          <a:xfrm>
            <a:off x="6888599" y="2469213"/>
            <a:ext cx="1419000" cy="31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91425" rIns="0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uk-UA" b="1" dirty="0" smtClean="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rPr>
              <a:t>НІ</a:t>
            </a:r>
            <a:endParaRPr b="1" dirty="0">
              <a:solidFill>
                <a:schemeClr val="lt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46" name="Google Shape;855;p63"/>
          <p:cNvSpPr txBox="1"/>
          <p:nvPr/>
        </p:nvSpPr>
        <p:spPr>
          <a:xfrm>
            <a:off x="6902782" y="1968763"/>
            <a:ext cx="1419000" cy="31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91425" rIns="0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uk-UA" b="1" dirty="0" smtClean="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rPr>
              <a:t>ТАК</a:t>
            </a:r>
            <a:endParaRPr b="1" dirty="0">
              <a:solidFill>
                <a:schemeClr val="lt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48" name="Google Shape;867;p63"/>
          <p:cNvSpPr txBox="1"/>
          <p:nvPr/>
        </p:nvSpPr>
        <p:spPr>
          <a:xfrm>
            <a:off x="7763389" y="1969338"/>
            <a:ext cx="713548" cy="31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uk-UA" dirty="0" smtClean="0">
                <a:solidFill>
                  <a:schemeClr val="lt1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31.8</a:t>
            </a:r>
            <a:r>
              <a:rPr lang="en" dirty="0" smtClean="0">
                <a:solidFill>
                  <a:schemeClr val="lt1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%</a:t>
            </a:r>
            <a:endParaRPr dirty="0">
              <a:solidFill>
                <a:schemeClr val="lt1"/>
              </a:solidFill>
              <a:latin typeface="Montserrat Medium"/>
              <a:ea typeface="Montserrat Medium"/>
              <a:cs typeface="Montserrat Medium"/>
              <a:sym typeface="Montserrat Medium"/>
            </a:endParaRPr>
          </a:p>
        </p:txBody>
      </p:sp>
      <p:sp>
        <p:nvSpPr>
          <p:cNvPr id="49" name="Google Shape;869;p63"/>
          <p:cNvSpPr txBox="1"/>
          <p:nvPr/>
        </p:nvSpPr>
        <p:spPr>
          <a:xfrm>
            <a:off x="7763390" y="2467675"/>
            <a:ext cx="713547" cy="31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uk-UA" dirty="0" smtClean="0">
                <a:solidFill>
                  <a:schemeClr val="lt1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68.2</a:t>
            </a:r>
            <a:r>
              <a:rPr lang="en" dirty="0" smtClean="0">
                <a:solidFill>
                  <a:schemeClr val="lt1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%</a:t>
            </a:r>
            <a:endParaRPr dirty="0">
              <a:solidFill>
                <a:schemeClr val="lt1"/>
              </a:solidFill>
              <a:latin typeface="Montserrat Medium"/>
              <a:ea typeface="Montserrat Medium"/>
              <a:cs typeface="Montserrat Medium"/>
              <a:sym typeface="Montserrat Medium"/>
            </a:endParaRPr>
          </a:p>
        </p:txBody>
      </p:sp>
      <p:sp>
        <p:nvSpPr>
          <p:cNvPr id="51" name="Google Shape;881;p63"/>
          <p:cNvSpPr/>
          <p:nvPr/>
        </p:nvSpPr>
        <p:spPr>
          <a:xfrm>
            <a:off x="6646687" y="2035650"/>
            <a:ext cx="185700" cy="1857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2" name="Google Shape;882;p63"/>
          <p:cNvSpPr/>
          <p:nvPr/>
        </p:nvSpPr>
        <p:spPr>
          <a:xfrm>
            <a:off x="6646687" y="2535813"/>
            <a:ext cx="185700" cy="1857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4" name="Google Shape;727;p58"/>
          <p:cNvSpPr txBox="1">
            <a:spLocks noGrp="1"/>
          </p:cNvSpPr>
          <p:nvPr>
            <p:ph type="title"/>
          </p:nvPr>
        </p:nvSpPr>
        <p:spPr>
          <a:xfrm>
            <a:off x="720000" y="540000"/>
            <a:ext cx="7704000" cy="564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uk-UA" sz="3200" b="1" dirty="0" smtClean="0">
                <a:solidFill>
                  <a:schemeClr val="bg1"/>
                </a:solidFill>
                <a:latin typeface="Lato" panose="020B0604020202020204" charset="0"/>
                <a:cs typeface="Lato" panose="020B0604020202020204" charset="0"/>
                <a:sym typeface="Lato Light"/>
              </a:rPr>
              <a:t>РЕЗУЛЬТАТИ</a:t>
            </a:r>
            <a:r>
              <a:rPr lang="uk-UA" sz="3200" dirty="0" smtClean="0">
                <a:solidFill>
                  <a:schemeClr val="bg1"/>
                </a:solidFill>
                <a:latin typeface="Lato" panose="020B0604020202020204" charset="0"/>
                <a:cs typeface="Lato" panose="020B0604020202020204" charset="0"/>
                <a:sym typeface="Lato Light"/>
              </a:rPr>
              <a:t> </a:t>
            </a:r>
            <a:r>
              <a:rPr lang="uk-UA" sz="3200" b="0" dirty="0" smtClean="0">
                <a:solidFill>
                  <a:schemeClr val="bg1"/>
                </a:solidFill>
                <a:latin typeface="Lato" panose="020B0604020202020204" charset="0"/>
                <a:cs typeface="Lato" panose="020B0604020202020204" charset="0"/>
                <a:sym typeface="Lato Light"/>
              </a:rPr>
              <a:t>ОПИТУВАННЯ</a:t>
            </a:r>
            <a:endParaRPr sz="3200" b="0" dirty="0">
              <a:solidFill>
                <a:schemeClr val="bg1"/>
              </a:solidFill>
              <a:latin typeface="Lato" panose="020B0604020202020204" charset="0"/>
              <a:cs typeface="Lato" panose="020B0604020202020204" charset="0"/>
            </a:endParaRPr>
          </a:p>
        </p:txBody>
      </p:sp>
      <p:sp>
        <p:nvSpPr>
          <p:cNvPr id="65" name="Google Shape;853;p63"/>
          <p:cNvSpPr txBox="1"/>
          <p:nvPr/>
        </p:nvSpPr>
        <p:spPr>
          <a:xfrm>
            <a:off x="2128623" y="1104300"/>
            <a:ext cx="4841405" cy="96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algn="just">
              <a:buClr>
                <a:schemeClr val="dk1"/>
              </a:buClr>
              <a:buSzPts val="1100"/>
            </a:pPr>
            <a:r>
              <a:rPr lang="uk-UA" sz="1600" dirty="0" smtClean="0">
                <a:solidFill>
                  <a:schemeClr val="lt1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Статистика захворюваності за період війни</a:t>
            </a:r>
            <a:endParaRPr sz="1600" dirty="0">
              <a:solidFill>
                <a:schemeClr val="lt1"/>
              </a:solidFill>
              <a:latin typeface="Montserrat Medium"/>
              <a:ea typeface="Montserrat Medium"/>
              <a:cs typeface="Montserrat Medium"/>
              <a:sym typeface="Montserrat Medium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7" name="Google Shape;857;p63"/>
          <p:cNvSpPr txBox="1"/>
          <p:nvPr/>
        </p:nvSpPr>
        <p:spPr>
          <a:xfrm>
            <a:off x="1002241" y="2004444"/>
            <a:ext cx="1748721" cy="31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uk-UA" b="1" dirty="0" smtClean="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rPr>
              <a:t>ХВОРІЛИ </a:t>
            </a:r>
            <a:r>
              <a:rPr lang="uk-UA" b="1" dirty="0" smtClean="0">
                <a:solidFill>
                  <a:schemeClr val="lt1"/>
                </a:solidFill>
                <a:latin typeface="+mn-lt"/>
                <a:ea typeface="Lato"/>
                <a:cs typeface="Lato"/>
                <a:sym typeface="Lato"/>
              </a:rPr>
              <a:t>1</a:t>
            </a:r>
            <a:r>
              <a:rPr lang="uk-UA" b="1" dirty="0" smtClean="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rPr>
              <a:t> РАЗ</a:t>
            </a:r>
            <a:endParaRPr b="1" dirty="0">
              <a:solidFill>
                <a:schemeClr val="lt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858" name="Google Shape;858;p63"/>
          <p:cNvSpPr txBox="1"/>
          <p:nvPr/>
        </p:nvSpPr>
        <p:spPr>
          <a:xfrm>
            <a:off x="1002240" y="2505582"/>
            <a:ext cx="1748721" cy="31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uk-UA" b="1" dirty="0" smtClean="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rPr>
              <a:t>ХВОРІЛИ </a:t>
            </a:r>
            <a:r>
              <a:rPr lang="uk-UA" b="1" dirty="0" smtClean="0">
                <a:solidFill>
                  <a:schemeClr val="lt1"/>
                </a:solidFill>
                <a:latin typeface="+mj-lt"/>
                <a:ea typeface="Lato"/>
                <a:cs typeface="Lato"/>
                <a:sym typeface="Lato"/>
              </a:rPr>
              <a:t>2</a:t>
            </a:r>
            <a:r>
              <a:rPr lang="uk-UA" b="1" dirty="0" smtClean="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rPr>
              <a:t> РАЗИ</a:t>
            </a:r>
            <a:endParaRPr b="1" dirty="0">
              <a:solidFill>
                <a:schemeClr val="lt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859" name="Google Shape;859;p63"/>
          <p:cNvSpPr txBox="1"/>
          <p:nvPr/>
        </p:nvSpPr>
        <p:spPr>
          <a:xfrm>
            <a:off x="1002240" y="3005800"/>
            <a:ext cx="1748722" cy="31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uk-UA" b="1" dirty="0" smtClean="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rPr>
              <a:t>ХВОРІЛИ </a:t>
            </a:r>
            <a:r>
              <a:rPr lang="uk-UA" b="1" dirty="0" smtClean="0">
                <a:solidFill>
                  <a:schemeClr val="lt1"/>
                </a:solidFill>
                <a:latin typeface="+mj-lt"/>
                <a:ea typeface="Lato"/>
                <a:cs typeface="Lato"/>
                <a:sym typeface="Lato"/>
              </a:rPr>
              <a:t>3</a:t>
            </a:r>
            <a:r>
              <a:rPr lang="uk-UA" b="1" dirty="0" smtClean="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rPr>
              <a:t> ТА БІЛЬШЕ РАЗІВ</a:t>
            </a:r>
            <a:endParaRPr b="1" dirty="0">
              <a:solidFill>
                <a:schemeClr val="lt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860" name="Google Shape;860;p63"/>
          <p:cNvSpPr txBox="1"/>
          <p:nvPr/>
        </p:nvSpPr>
        <p:spPr>
          <a:xfrm>
            <a:off x="1002240" y="3619134"/>
            <a:ext cx="1312303" cy="31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uk-UA" b="1" dirty="0" smtClean="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rPr>
              <a:t>НЕ ХВОРІЛИ НА </a:t>
            </a:r>
            <a:r>
              <a:rPr lang="en-US" b="1" dirty="0" smtClean="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rPr>
              <a:t>COVID-19</a:t>
            </a:r>
            <a:endParaRPr b="1" dirty="0">
              <a:solidFill>
                <a:schemeClr val="lt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861" name="Google Shape;861;p63"/>
          <p:cNvSpPr txBox="1"/>
          <p:nvPr/>
        </p:nvSpPr>
        <p:spPr>
          <a:xfrm>
            <a:off x="4359638" y="2004443"/>
            <a:ext cx="743548" cy="31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uk-UA" dirty="0" smtClean="0">
                <a:solidFill>
                  <a:schemeClr val="lt1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36.3</a:t>
            </a:r>
            <a:r>
              <a:rPr lang="en" dirty="0" smtClean="0">
                <a:solidFill>
                  <a:schemeClr val="lt1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%</a:t>
            </a:r>
            <a:endParaRPr dirty="0">
              <a:solidFill>
                <a:schemeClr val="lt1"/>
              </a:solidFill>
              <a:latin typeface="Montserrat Medium"/>
              <a:ea typeface="Montserrat Medium"/>
              <a:cs typeface="Montserrat Medium"/>
              <a:sym typeface="Montserrat Medium"/>
            </a:endParaRPr>
          </a:p>
        </p:txBody>
      </p:sp>
      <p:sp>
        <p:nvSpPr>
          <p:cNvPr id="862" name="Google Shape;862;p63"/>
          <p:cNvSpPr txBox="1"/>
          <p:nvPr/>
        </p:nvSpPr>
        <p:spPr>
          <a:xfrm>
            <a:off x="4359638" y="2505583"/>
            <a:ext cx="743548" cy="31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uk-UA" dirty="0" smtClean="0">
                <a:solidFill>
                  <a:schemeClr val="lt1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34.1</a:t>
            </a:r>
            <a:r>
              <a:rPr lang="en" dirty="0" smtClean="0">
                <a:solidFill>
                  <a:schemeClr val="lt1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%</a:t>
            </a:r>
            <a:endParaRPr dirty="0">
              <a:solidFill>
                <a:schemeClr val="lt1"/>
              </a:solidFill>
              <a:latin typeface="Montserrat Medium"/>
              <a:ea typeface="Montserrat Medium"/>
              <a:cs typeface="Montserrat Medium"/>
              <a:sym typeface="Montserrat Medium"/>
            </a:endParaRPr>
          </a:p>
        </p:txBody>
      </p:sp>
      <p:sp>
        <p:nvSpPr>
          <p:cNvPr id="863" name="Google Shape;863;p63"/>
          <p:cNvSpPr txBox="1"/>
          <p:nvPr/>
        </p:nvSpPr>
        <p:spPr>
          <a:xfrm>
            <a:off x="4359638" y="3006723"/>
            <a:ext cx="683400" cy="31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uk-UA" dirty="0" smtClean="0">
                <a:solidFill>
                  <a:schemeClr val="lt1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11.4</a:t>
            </a:r>
            <a:r>
              <a:rPr lang="en" dirty="0" smtClean="0">
                <a:solidFill>
                  <a:schemeClr val="lt1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%</a:t>
            </a:r>
            <a:endParaRPr dirty="0">
              <a:solidFill>
                <a:schemeClr val="lt1"/>
              </a:solidFill>
              <a:latin typeface="Montserrat Medium"/>
              <a:ea typeface="Montserrat Medium"/>
              <a:cs typeface="Montserrat Medium"/>
              <a:sym typeface="Montserrat Medium"/>
            </a:endParaRPr>
          </a:p>
        </p:txBody>
      </p:sp>
      <p:sp>
        <p:nvSpPr>
          <p:cNvPr id="864" name="Google Shape;864;p63"/>
          <p:cNvSpPr txBox="1"/>
          <p:nvPr/>
        </p:nvSpPr>
        <p:spPr>
          <a:xfrm>
            <a:off x="4359638" y="3590056"/>
            <a:ext cx="683400" cy="31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uk-UA" dirty="0" smtClean="0">
                <a:solidFill>
                  <a:schemeClr val="lt1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18.2</a:t>
            </a:r>
            <a:r>
              <a:rPr lang="en" dirty="0" smtClean="0">
                <a:solidFill>
                  <a:schemeClr val="lt1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%</a:t>
            </a:r>
            <a:endParaRPr dirty="0">
              <a:solidFill>
                <a:schemeClr val="lt1"/>
              </a:solidFill>
              <a:latin typeface="Montserrat Medium"/>
              <a:ea typeface="Montserrat Medium"/>
              <a:cs typeface="Montserrat Medium"/>
              <a:sym typeface="Montserrat Medium"/>
            </a:endParaRPr>
          </a:p>
        </p:txBody>
      </p:sp>
      <p:cxnSp>
        <p:nvCxnSpPr>
          <p:cNvPr id="871" name="Google Shape;871;p63"/>
          <p:cNvCxnSpPr>
            <a:stCxn id="857" idx="3"/>
            <a:endCxn id="861" idx="1"/>
          </p:cNvCxnSpPr>
          <p:nvPr/>
        </p:nvCxnSpPr>
        <p:spPr>
          <a:xfrm flipV="1">
            <a:off x="2750962" y="2163893"/>
            <a:ext cx="1608676" cy="1"/>
          </a:xfrm>
          <a:prstGeom prst="straightConnector1">
            <a:avLst/>
          </a:prstGeom>
          <a:noFill/>
          <a:ln w="19050" cap="flat" cmpd="sng">
            <a:solidFill>
              <a:schemeClr val="lt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872" name="Google Shape;872;p63"/>
          <p:cNvCxnSpPr>
            <a:stCxn id="858" idx="3"/>
            <a:endCxn id="862" idx="1"/>
          </p:cNvCxnSpPr>
          <p:nvPr/>
        </p:nvCxnSpPr>
        <p:spPr>
          <a:xfrm>
            <a:off x="2750961" y="2665032"/>
            <a:ext cx="1608677" cy="1"/>
          </a:xfrm>
          <a:prstGeom prst="straightConnector1">
            <a:avLst/>
          </a:prstGeom>
          <a:noFill/>
          <a:ln w="19050" cap="flat" cmpd="sng">
            <a:solidFill>
              <a:schemeClr val="lt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873" name="Google Shape;873;p63"/>
          <p:cNvCxnSpPr>
            <a:stCxn id="859" idx="3"/>
            <a:endCxn id="863" idx="1"/>
          </p:cNvCxnSpPr>
          <p:nvPr/>
        </p:nvCxnSpPr>
        <p:spPr>
          <a:xfrm>
            <a:off x="2750962" y="3165250"/>
            <a:ext cx="1608676" cy="923"/>
          </a:xfrm>
          <a:prstGeom prst="straightConnector1">
            <a:avLst/>
          </a:prstGeom>
          <a:noFill/>
          <a:ln w="19050" cap="flat" cmpd="sng">
            <a:solidFill>
              <a:schemeClr val="lt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874" name="Google Shape;874;p63"/>
          <p:cNvCxnSpPr/>
          <p:nvPr/>
        </p:nvCxnSpPr>
        <p:spPr>
          <a:xfrm>
            <a:off x="2750961" y="3746935"/>
            <a:ext cx="1676132" cy="2571"/>
          </a:xfrm>
          <a:prstGeom prst="straightConnector1">
            <a:avLst/>
          </a:prstGeom>
          <a:noFill/>
          <a:ln w="19050" cap="flat" cmpd="sng">
            <a:solidFill>
              <a:schemeClr val="lt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876" name="Google Shape;876;p63"/>
          <p:cNvCxnSpPr/>
          <p:nvPr/>
        </p:nvCxnSpPr>
        <p:spPr>
          <a:xfrm>
            <a:off x="2750996" y="2163893"/>
            <a:ext cx="675790" cy="0"/>
          </a:xfrm>
          <a:prstGeom prst="straightConnector1">
            <a:avLst/>
          </a:prstGeom>
          <a:noFill/>
          <a:ln w="76200" cap="flat" cmpd="sng">
            <a:solidFill>
              <a:schemeClr val="lt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877" name="Google Shape;877;p63"/>
          <p:cNvCxnSpPr/>
          <p:nvPr/>
        </p:nvCxnSpPr>
        <p:spPr>
          <a:xfrm>
            <a:off x="2750996" y="2664208"/>
            <a:ext cx="564954" cy="824"/>
          </a:xfrm>
          <a:prstGeom prst="straightConnector1">
            <a:avLst/>
          </a:prstGeom>
          <a:noFill/>
          <a:ln w="76200" cap="flat" cmpd="sng">
            <a:solidFill>
              <a:schemeClr val="lt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878" name="Google Shape;878;p63"/>
          <p:cNvCxnSpPr/>
          <p:nvPr/>
        </p:nvCxnSpPr>
        <p:spPr>
          <a:xfrm flipV="1">
            <a:off x="2750996" y="3165250"/>
            <a:ext cx="246299" cy="2574"/>
          </a:xfrm>
          <a:prstGeom prst="straightConnector1">
            <a:avLst/>
          </a:prstGeom>
          <a:noFill/>
          <a:ln w="76200" cap="flat" cmpd="sng">
            <a:solidFill>
              <a:schemeClr val="lt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879" name="Google Shape;879;p63"/>
          <p:cNvCxnSpPr/>
          <p:nvPr/>
        </p:nvCxnSpPr>
        <p:spPr>
          <a:xfrm flipV="1">
            <a:off x="2750996" y="3746935"/>
            <a:ext cx="398699" cy="3398"/>
          </a:xfrm>
          <a:prstGeom prst="straightConnector1">
            <a:avLst/>
          </a:prstGeom>
          <a:noFill/>
          <a:ln w="76200" cap="flat" cmpd="sng">
            <a:solidFill>
              <a:schemeClr val="lt2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39" name="Google Shape;727;p58"/>
          <p:cNvSpPr txBox="1">
            <a:spLocks noGrp="1"/>
          </p:cNvSpPr>
          <p:nvPr>
            <p:ph type="title"/>
          </p:nvPr>
        </p:nvSpPr>
        <p:spPr>
          <a:xfrm>
            <a:off x="720000" y="540000"/>
            <a:ext cx="7704000" cy="564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uk-UA" sz="3200" b="1" dirty="0" smtClean="0">
                <a:solidFill>
                  <a:schemeClr val="bg1"/>
                </a:solidFill>
                <a:latin typeface="Lato" panose="020B0604020202020204" charset="0"/>
                <a:cs typeface="Lato" panose="020B0604020202020204" charset="0"/>
                <a:sym typeface="Lato Light"/>
              </a:rPr>
              <a:t>РЕЗУЛЬТАТИ</a:t>
            </a:r>
            <a:r>
              <a:rPr lang="uk-UA" sz="3200" dirty="0" smtClean="0">
                <a:solidFill>
                  <a:schemeClr val="bg1"/>
                </a:solidFill>
                <a:latin typeface="Lato" panose="020B0604020202020204" charset="0"/>
                <a:cs typeface="Lato" panose="020B0604020202020204" charset="0"/>
                <a:sym typeface="Lato Light"/>
              </a:rPr>
              <a:t> </a:t>
            </a:r>
            <a:r>
              <a:rPr lang="uk-UA" sz="3200" b="0" dirty="0" smtClean="0">
                <a:solidFill>
                  <a:schemeClr val="bg1"/>
                </a:solidFill>
                <a:latin typeface="Lato" panose="020B0604020202020204" charset="0"/>
                <a:cs typeface="Lato" panose="020B0604020202020204" charset="0"/>
                <a:sym typeface="Lato Light"/>
              </a:rPr>
              <a:t>ОПИТУВАННЯ</a:t>
            </a:r>
            <a:endParaRPr sz="3200" b="0" dirty="0">
              <a:solidFill>
                <a:schemeClr val="bg1"/>
              </a:solidFill>
              <a:latin typeface="Lato" panose="020B0604020202020204" charset="0"/>
              <a:cs typeface="Lato" panose="020B0604020202020204" charset="0"/>
            </a:endParaRPr>
          </a:p>
        </p:txBody>
      </p:sp>
      <p:sp>
        <p:nvSpPr>
          <p:cNvPr id="64" name="Google Shape;853;p63"/>
          <p:cNvSpPr txBox="1"/>
          <p:nvPr/>
        </p:nvSpPr>
        <p:spPr>
          <a:xfrm>
            <a:off x="898650" y="1260840"/>
            <a:ext cx="4204536" cy="96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algn="just">
              <a:buClr>
                <a:schemeClr val="dk1"/>
              </a:buClr>
              <a:buSzPts val="1100"/>
            </a:pPr>
            <a:r>
              <a:rPr lang="uk-UA" sz="1500" dirty="0" smtClean="0">
                <a:solidFill>
                  <a:schemeClr val="lt1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Статистика захворювань на </a:t>
            </a:r>
            <a:r>
              <a:rPr lang="en-US" sz="1500" dirty="0" smtClean="0">
                <a:solidFill>
                  <a:schemeClr val="lt1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COVID-1</a:t>
            </a:r>
            <a:r>
              <a:rPr lang="uk-UA" sz="1500" dirty="0" smtClean="0">
                <a:solidFill>
                  <a:schemeClr val="lt1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9 серед респондентів </a:t>
            </a:r>
            <a:r>
              <a:rPr lang="uk-UA" sz="1500" b="1" dirty="0" smtClean="0">
                <a:solidFill>
                  <a:schemeClr val="lt1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за період пандемії</a:t>
            </a:r>
            <a:endParaRPr sz="1500" b="1" dirty="0">
              <a:solidFill>
                <a:schemeClr val="lt1"/>
              </a:solidFill>
              <a:latin typeface="Montserrat Medium"/>
              <a:ea typeface="Montserrat Medium"/>
              <a:cs typeface="Montserrat Medium"/>
              <a:sym typeface="Montserrat Medium"/>
            </a:endParaRPr>
          </a:p>
        </p:txBody>
      </p:sp>
      <p:pic>
        <p:nvPicPr>
          <p:cNvPr id="65" name="Google Shape;740;p58"/>
          <p:cNvPicPr preferRelativeResize="0"/>
          <p:nvPr/>
        </p:nvPicPr>
        <p:blipFill rotWithShape="1">
          <a:blip r:embed="rId3">
            <a:alphaModFix/>
          </a:blip>
          <a:srcRect l="19345" t="1380" r="17985" b="1380"/>
          <a:stretch/>
        </p:blipFill>
        <p:spPr>
          <a:xfrm>
            <a:off x="7678900" y="276786"/>
            <a:ext cx="1054648" cy="109072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5409609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Google Shape;727;p58"/>
          <p:cNvSpPr txBox="1">
            <a:spLocks noGrp="1"/>
          </p:cNvSpPr>
          <p:nvPr>
            <p:ph type="title"/>
          </p:nvPr>
        </p:nvSpPr>
        <p:spPr>
          <a:xfrm>
            <a:off x="720000" y="540000"/>
            <a:ext cx="7704000" cy="564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uk-UA" sz="3200" b="1" dirty="0" smtClean="0">
                <a:solidFill>
                  <a:schemeClr val="bg1"/>
                </a:solidFill>
                <a:latin typeface="Lato" panose="020B0604020202020204" charset="0"/>
                <a:cs typeface="Lato" panose="020B0604020202020204" charset="0"/>
                <a:sym typeface="Lato Light"/>
              </a:rPr>
              <a:t>РЕЗУЛЬТАТИ</a:t>
            </a:r>
            <a:r>
              <a:rPr lang="uk-UA" sz="3200" dirty="0" smtClean="0">
                <a:solidFill>
                  <a:schemeClr val="bg1"/>
                </a:solidFill>
                <a:latin typeface="Lato" panose="020B0604020202020204" charset="0"/>
                <a:cs typeface="Lato" panose="020B0604020202020204" charset="0"/>
                <a:sym typeface="Lato Light"/>
              </a:rPr>
              <a:t> </a:t>
            </a:r>
            <a:r>
              <a:rPr lang="uk-UA" sz="3200" b="0" dirty="0" smtClean="0">
                <a:solidFill>
                  <a:schemeClr val="bg1"/>
                </a:solidFill>
                <a:latin typeface="Lato" panose="020B0604020202020204" charset="0"/>
                <a:cs typeface="Lato" panose="020B0604020202020204" charset="0"/>
                <a:sym typeface="Lato Light"/>
              </a:rPr>
              <a:t>ОПИТУВАННЯ</a:t>
            </a:r>
            <a:endParaRPr sz="3200" b="0" dirty="0">
              <a:solidFill>
                <a:schemeClr val="bg1"/>
              </a:solidFill>
              <a:latin typeface="Lato" panose="020B0604020202020204" charset="0"/>
              <a:cs typeface="Lato" panose="020B0604020202020204" charset="0"/>
            </a:endParaRPr>
          </a:p>
        </p:txBody>
      </p:sp>
      <p:sp>
        <p:nvSpPr>
          <p:cNvPr id="64" name="Google Shape;853;p63"/>
          <p:cNvSpPr txBox="1"/>
          <p:nvPr/>
        </p:nvSpPr>
        <p:spPr>
          <a:xfrm>
            <a:off x="898650" y="1260840"/>
            <a:ext cx="3964295" cy="96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algn="just">
              <a:buClr>
                <a:schemeClr val="dk1"/>
              </a:buClr>
              <a:buSzPts val="1100"/>
            </a:pPr>
            <a:r>
              <a:rPr lang="uk-UA" sz="1500" dirty="0" smtClean="0">
                <a:solidFill>
                  <a:schemeClr val="lt1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Статистика захворювань на </a:t>
            </a:r>
            <a:r>
              <a:rPr lang="en-US" sz="1500" dirty="0" smtClean="0">
                <a:solidFill>
                  <a:schemeClr val="lt1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COVID-1</a:t>
            </a:r>
            <a:r>
              <a:rPr lang="uk-UA" sz="1500" dirty="0" smtClean="0">
                <a:solidFill>
                  <a:schemeClr val="lt1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9 серед респондентів </a:t>
            </a:r>
            <a:r>
              <a:rPr lang="uk-UA" sz="1600" b="1" dirty="0" smtClean="0">
                <a:solidFill>
                  <a:schemeClr val="lt1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за період війни</a:t>
            </a:r>
            <a:endParaRPr sz="1600" b="1" dirty="0">
              <a:solidFill>
                <a:schemeClr val="lt1"/>
              </a:solidFill>
              <a:latin typeface="Montserrat Medium"/>
              <a:ea typeface="Montserrat Medium"/>
              <a:cs typeface="Montserrat Medium"/>
              <a:sym typeface="Montserrat Medium"/>
            </a:endParaRPr>
          </a:p>
        </p:txBody>
      </p:sp>
      <p:pic>
        <p:nvPicPr>
          <p:cNvPr id="65" name="Google Shape;740;p58"/>
          <p:cNvPicPr preferRelativeResize="0"/>
          <p:nvPr/>
        </p:nvPicPr>
        <p:blipFill rotWithShape="1">
          <a:blip r:embed="rId3">
            <a:alphaModFix/>
          </a:blip>
          <a:srcRect l="19345" t="1380" r="17985" b="1380"/>
          <a:stretch/>
        </p:blipFill>
        <p:spPr>
          <a:xfrm>
            <a:off x="7678900" y="276786"/>
            <a:ext cx="1054648" cy="1090727"/>
          </a:xfrm>
          <a:prstGeom prst="rect">
            <a:avLst/>
          </a:prstGeom>
          <a:noFill/>
          <a:ln>
            <a:noFill/>
          </a:ln>
        </p:spPr>
      </p:pic>
      <p:sp>
        <p:nvSpPr>
          <p:cNvPr id="30" name="Google Shape;849;p63"/>
          <p:cNvSpPr/>
          <p:nvPr/>
        </p:nvSpPr>
        <p:spPr>
          <a:xfrm>
            <a:off x="1047473" y="2222712"/>
            <a:ext cx="1182900" cy="1182900"/>
          </a:xfrm>
          <a:prstGeom prst="ellipse">
            <a:avLst/>
          </a:prstGeom>
          <a:noFill/>
          <a:ln w="2540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1" name="Google Shape;850;p63"/>
          <p:cNvSpPr/>
          <p:nvPr/>
        </p:nvSpPr>
        <p:spPr>
          <a:xfrm>
            <a:off x="1047473" y="2222712"/>
            <a:ext cx="1182900" cy="1182900"/>
          </a:xfrm>
          <a:prstGeom prst="arc">
            <a:avLst>
              <a:gd name="adj1" fmla="val 16288227"/>
              <a:gd name="adj2" fmla="val 11782546"/>
            </a:avLst>
          </a:prstGeom>
          <a:noFill/>
          <a:ln w="266700" cap="flat" cmpd="sng">
            <a:solidFill>
              <a:schemeClr val="bg2"/>
            </a:solidFill>
            <a:prstDash val="solid"/>
            <a:bevel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2" name="Google Shape;853;p63"/>
          <p:cNvSpPr txBox="1"/>
          <p:nvPr/>
        </p:nvSpPr>
        <p:spPr>
          <a:xfrm>
            <a:off x="898650" y="3690514"/>
            <a:ext cx="3901950" cy="96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algn="just">
              <a:buClr>
                <a:schemeClr val="dk1"/>
              </a:buClr>
              <a:buSzPts val="1100"/>
            </a:pPr>
            <a:r>
              <a:rPr lang="uk-UA" sz="1500" dirty="0" smtClean="0">
                <a:solidFill>
                  <a:schemeClr val="lt1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«Чи хворіли Ви на </a:t>
            </a:r>
            <a:r>
              <a:rPr lang="en-US" sz="1500" dirty="0" smtClean="0">
                <a:solidFill>
                  <a:schemeClr val="lt1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COVID-19</a:t>
            </a:r>
            <a:r>
              <a:rPr lang="uk-UA" sz="1500" dirty="0" smtClean="0">
                <a:solidFill>
                  <a:schemeClr val="lt1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 під час воєнного стану?»</a:t>
            </a:r>
            <a:endParaRPr sz="1500" dirty="0">
              <a:solidFill>
                <a:schemeClr val="lt1"/>
              </a:solidFill>
              <a:latin typeface="Montserrat Medium"/>
              <a:ea typeface="Montserrat Medium"/>
              <a:cs typeface="Montserrat Medium"/>
              <a:sym typeface="Montserrat Medium"/>
            </a:endParaRPr>
          </a:p>
        </p:txBody>
      </p:sp>
      <p:sp>
        <p:nvSpPr>
          <p:cNvPr id="33" name="Google Shape;854;p63"/>
          <p:cNvSpPr txBox="1"/>
          <p:nvPr/>
        </p:nvSpPr>
        <p:spPr>
          <a:xfrm>
            <a:off x="2829313" y="2639171"/>
            <a:ext cx="1419000" cy="31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91425" rIns="0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uk-UA" b="1" dirty="0" smtClean="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rPr>
              <a:t>НІ</a:t>
            </a:r>
            <a:endParaRPr b="1" dirty="0">
              <a:solidFill>
                <a:schemeClr val="lt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34" name="Google Shape;855;p63"/>
          <p:cNvSpPr txBox="1"/>
          <p:nvPr/>
        </p:nvSpPr>
        <p:spPr>
          <a:xfrm>
            <a:off x="2884593" y="2155825"/>
            <a:ext cx="1419000" cy="31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91425" rIns="0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uk-UA" b="1" dirty="0" smtClean="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rPr>
              <a:t>ТАК</a:t>
            </a:r>
            <a:endParaRPr b="1" dirty="0">
              <a:solidFill>
                <a:schemeClr val="lt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35" name="Google Shape;867;p63"/>
          <p:cNvSpPr txBox="1"/>
          <p:nvPr/>
        </p:nvSpPr>
        <p:spPr>
          <a:xfrm>
            <a:off x="3848243" y="2156375"/>
            <a:ext cx="598015" cy="31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 smtClean="0">
                <a:solidFill>
                  <a:schemeClr val="lt1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22.7</a:t>
            </a:r>
            <a:r>
              <a:rPr lang="en" dirty="0" smtClean="0">
                <a:solidFill>
                  <a:schemeClr val="lt1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%</a:t>
            </a:r>
            <a:endParaRPr dirty="0">
              <a:solidFill>
                <a:schemeClr val="lt1"/>
              </a:solidFill>
              <a:latin typeface="Montserrat Medium"/>
              <a:ea typeface="Montserrat Medium"/>
              <a:cs typeface="Montserrat Medium"/>
              <a:sym typeface="Montserrat Medium"/>
            </a:endParaRPr>
          </a:p>
        </p:txBody>
      </p:sp>
      <p:sp>
        <p:nvSpPr>
          <p:cNvPr id="36" name="Google Shape;869;p63"/>
          <p:cNvSpPr txBox="1"/>
          <p:nvPr/>
        </p:nvSpPr>
        <p:spPr>
          <a:xfrm>
            <a:off x="3848243" y="2639171"/>
            <a:ext cx="705125" cy="31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 smtClean="0">
                <a:solidFill>
                  <a:schemeClr val="lt1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77.3</a:t>
            </a:r>
            <a:r>
              <a:rPr lang="en" dirty="0" smtClean="0">
                <a:solidFill>
                  <a:schemeClr val="lt1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%</a:t>
            </a:r>
            <a:endParaRPr dirty="0">
              <a:solidFill>
                <a:schemeClr val="lt1"/>
              </a:solidFill>
              <a:latin typeface="Montserrat Medium"/>
              <a:ea typeface="Montserrat Medium"/>
              <a:cs typeface="Montserrat Medium"/>
              <a:sym typeface="Montserrat Medium"/>
            </a:endParaRPr>
          </a:p>
        </p:txBody>
      </p:sp>
      <p:sp>
        <p:nvSpPr>
          <p:cNvPr id="37" name="Google Shape;881;p63"/>
          <p:cNvSpPr/>
          <p:nvPr/>
        </p:nvSpPr>
        <p:spPr>
          <a:xfrm>
            <a:off x="2628498" y="2222712"/>
            <a:ext cx="185700" cy="1857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8" name="Google Shape;882;p63"/>
          <p:cNvSpPr/>
          <p:nvPr/>
        </p:nvSpPr>
        <p:spPr>
          <a:xfrm>
            <a:off x="2628498" y="2722875"/>
            <a:ext cx="185700" cy="1857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8273496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9" name="Google Shape;379;p45"/>
          <p:cNvSpPr txBox="1">
            <a:spLocks noGrp="1"/>
          </p:cNvSpPr>
          <p:nvPr>
            <p:ph type="title"/>
          </p:nvPr>
        </p:nvSpPr>
        <p:spPr>
          <a:xfrm>
            <a:off x="875644" y="1700850"/>
            <a:ext cx="3333093" cy="870900"/>
          </a:xfrm>
          <a:prstGeom prst="rect">
            <a:avLst/>
          </a:prstGeom>
        </p:spPr>
        <p:txBody>
          <a:bodyPr spcFirstLastPara="1" wrap="square" lIns="0" tIns="91425" rIns="0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uk-UA" b="0" dirty="0" smtClean="0"/>
              <a:t>Висновки</a:t>
            </a:r>
            <a:endParaRPr b="0" dirty="0"/>
          </a:p>
        </p:txBody>
      </p:sp>
      <p:sp>
        <p:nvSpPr>
          <p:cNvPr id="380" name="Google Shape;380;p45"/>
          <p:cNvSpPr txBox="1">
            <a:spLocks noGrp="1"/>
          </p:cNvSpPr>
          <p:nvPr>
            <p:ph type="subTitle" idx="1"/>
          </p:nvPr>
        </p:nvSpPr>
        <p:spPr>
          <a:xfrm>
            <a:off x="720725" y="2447762"/>
            <a:ext cx="3898323" cy="1906234"/>
          </a:xfrm>
          <a:prstGeom prst="rect">
            <a:avLst/>
          </a:prstGeom>
          <a:noFill/>
        </p:spPr>
        <p:txBody>
          <a:bodyPr spcFirstLastPara="1" wrap="square" lIns="182875" tIns="91425" rIns="91425" bIns="91425" anchor="ctr" anchorCtr="0">
            <a:noAutofit/>
          </a:bodyPr>
          <a:lstStyle/>
          <a:p>
            <a:pPr marL="0" lvl="0" indent="0" algn="just"/>
            <a:r>
              <a:rPr lang="uk-UA" sz="1200" dirty="0" smtClean="0">
                <a:solidFill>
                  <a:schemeClr val="bg1"/>
                </a:solidFill>
              </a:rPr>
              <a:t>Стрес </a:t>
            </a:r>
            <a:r>
              <a:rPr lang="uk-UA" sz="1200" dirty="0">
                <a:solidFill>
                  <a:schemeClr val="bg1"/>
                </a:solidFill>
              </a:rPr>
              <a:t>викликає перебудову метаболізму та фізіологічних </a:t>
            </a:r>
            <a:r>
              <a:rPr lang="uk-UA" sz="1200" dirty="0" smtClean="0">
                <a:solidFill>
                  <a:schemeClr val="bg1"/>
                </a:solidFill>
              </a:rPr>
              <a:t>функцій, </a:t>
            </a:r>
            <a:r>
              <a:rPr lang="ru-RU" sz="1200" dirty="0" err="1" smtClean="0">
                <a:solidFill>
                  <a:schemeClr val="bg1"/>
                </a:solidFill>
              </a:rPr>
              <a:t>підвищує</a:t>
            </a:r>
            <a:r>
              <a:rPr lang="ru-RU" sz="1200" dirty="0" smtClean="0">
                <a:solidFill>
                  <a:schemeClr val="bg1"/>
                </a:solidFill>
              </a:rPr>
              <a:t> </a:t>
            </a:r>
            <a:r>
              <a:rPr lang="ru-RU" sz="1200" dirty="0" err="1" smtClean="0">
                <a:solidFill>
                  <a:schemeClr val="bg1"/>
                </a:solidFill>
              </a:rPr>
              <a:t>адаптацію</a:t>
            </a:r>
            <a:r>
              <a:rPr lang="ru-RU" sz="1200" dirty="0" smtClean="0">
                <a:solidFill>
                  <a:schemeClr val="bg1"/>
                </a:solidFill>
              </a:rPr>
              <a:t> до </a:t>
            </a:r>
            <a:r>
              <a:rPr lang="ru-RU" sz="1200" dirty="0" err="1" smtClean="0">
                <a:solidFill>
                  <a:schemeClr val="bg1"/>
                </a:solidFill>
              </a:rPr>
              <a:t>несприятливих</a:t>
            </a:r>
            <a:r>
              <a:rPr lang="ru-RU" sz="1200" dirty="0" smtClean="0">
                <a:solidFill>
                  <a:schemeClr val="bg1"/>
                </a:solidFill>
              </a:rPr>
              <a:t> </a:t>
            </a:r>
            <a:r>
              <a:rPr lang="ru-RU" sz="1200" dirty="0" err="1" smtClean="0">
                <a:solidFill>
                  <a:schemeClr val="bg1"/>
                </a:solidFill>
              </a:rPr>
              <a:t>факторів</a:t>
            </a:r>
            <a:r>
              <a:rPr lang="ru-RU" sz="1200" dirty="0" smtClean="0">
                <a:solidFill>
                  <a:schemeClr val="bg1"/>
                </a:solidFill>
              </a:rPr>
              <a:t>.</a:t>
            </a:r>
            <a:r>
              <a:rPr lang="uk-UA" sz="1200" dirty="0" smtClean="0">
                <a:solidFill>
                  <a:schemeClr val="bg1"/>
                </a:solidFill>
              </a:rPr>
              <a:t> </a:t>
            </a:r>
            <a:r>
              <a:rPr lang="uk-UA" sz="1200" dirty="0">
                <a:solidFill>
                  <a:schemeClr val="bg1"/>
                </a:solidFill>
              </a:rPr>
              <a:t>Ф</a:t>
            </a:r>
            <a:r>
              <a:rPr lang="uk-UA" sz="1200" dirty="0" smtClean="0">
                <a:solidFill>
                  <a:schemeClr val="bg1"/>
                </a:solidFill>
              </a:rPr>
              <a:t>ізіологічний сенс цього механізму полягає в створенні позитивних умов для здійснення реакцій, спрямованих на підтримку гомеостазу в екстремальних умовах без виснаження організму. </a:t>
            </a:r>
            <a:endParaRPr sz="1200" dirty="0">
              <a:solidFill>
                <a:schemeClr val="bg1"/>
              </a:solidFill>
            </a:endParaRPr>
          </a:p>
        </p:txBody>
      </p:sp>
      <p:pic>
        <p:nvPicPr>
          <p:cNvPr id="6" name="Google Shape;1364;p7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flipH="1">
            <a:off x="5805465" y="2136300"/>
            <a:ext cx="1529126" cy="2011100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Google Shape;1365;p7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 flipH="1">
            <a:off x="5215449" y="3633800"/>
            <a:ext cx="465000" cy="513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Google Shape;1366;p7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 flipH="1">
            <a:off x="7459633" y="3514224"/>
            <a:ext cx="635875" cy="633175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Google Shape;1367;p74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7360288" y="1781587"/>
            <a:ext cx="379100" cy="3979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Google Shape;1368;p74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4996700" y="2723862"/>
            <a:ext cx="537686" cy="5643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Google Shape;1369;p74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7671988" y="2864524"/>
            <a:ext cx="211125" cy="221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Google Shape;1370;p74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6048625" y="2179475"/>
            <a:ext cx="54300" cy="543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Google Shape;1371;p74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8095500" y="2368275"/>
            <a:ext cx="54300" cy="543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4" name="Google Shape;1372;p74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5853750" y="3114687"/>
            <a:ext cx="54300" cy="543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5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3232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61" name="Google Shape;561;p50"/>
          <p:cNvSpPr txBox="1">
            <a:spLocks noGrp="1"/>
          </p:cNvSpPr>
          <p:nvPr>
            <p:ph type="body" idx="1"/>
          </p:nvPr>
        </p:nvSpPr>
        <p:spPr>
          <a:xfrm>
            <a:off x="4759035" y="1589154"/>
            <a:ext cx="4003966" cy="1724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just"/>
            <a:r>
              <a:rPr lang="ru-RU" sz="1700" dirty="0">
                <a:solidFill>
                  <a:schemeClr val="bg1"/>
                </a:solidFill>
                <a:latin typeface="Calibri Light" panose="020F0302020204030204" pitchFamily="34" charset="0"/>
                <a:ea typeface="Lato Light"/>
                <a:cs typeface="Calibri Light" panose="020F0302020204030204" pitchFamily="34" charset="0"/>
                <a:sym typeface="Lato Light"/>
              </a:rPr>
              <a:t>“Велика </a:t>
            </a:r>
            <a:r>
              <a:rPr lang="ru-RU" sz="1700" dirty="0" err="1">
                <a:solidFill>
                  <a:schemeClr val="bg1"/>
                </a:solidFill>
                <a:latin typeface="Calibri Light" panose="020F0302020204030204" pitchFamily="34" charset="0"/>
                <a:ea typeface="Lato Light"/>
                <a:cs typeface="Calibri Light" panose="020F0302020204030204" pitchFamily="34" charset="0"/>
                <a:sym typeface="Lato Light"/>
              </a:rPr>
              <a:t>здатність</a:t>
            </a:r>
            <a:r>
              <a:rPr lang="ru-RU" sz="1700" dirty="0">
                <a:solidFill>
                  <a:schemeClr val="bg1"/>
                </a:solidFill>
                <a:latin typeface="Calibri Light" panose="020F0302020204030204" pitchFamily="34" charset="0"/>
                <a:ea typeface="Lato Light"/>
                <a:cs typeface="Calibri Light" panose="020F0302020204030204" pitchFamily="34" charset="0"/>
                <a:sym typeface="Lato Light"/>
              </a:rPr>
              <a:t> до </a:t>
            </a:r>
            <a:r>
              <a:rPr lang="ru-RU" sz="1700" dirty="0" err="1">
                <a:solidFill>
                  <a:schemeClr val="bg1"/>
                </a:solidFill>
                <a:latin typeface="Calibri Light" panose="020F0302020204030204" pitchFamily="34" charset="0"/>
                <a:ea typeface="Lato Light"/>
                <a:cs typeface="Calibri Light" panose="020F0302020204030204" pitchFamily="34" charset="0"/>
                <a:sym typeface="Lato Light"/>
              </a:rPr>
              <a:t>пристосування</a:t>
            </a:r>
            <a:r>
              <a:rPr lang="ru-RU" sz="1700" dirty="0">
                <a:solidFill>
                  <a:schemeClr val="bg1"/>
                </a:solidFill>
                <a:latin typeface="Calibri Light" panose="020F0302020204030204" pitchFamily="34" charset="0"/>
                <a:ea typeface="Lato Light"/>
                <a:cs typeface="Calibri Light" panose="020F0302020204030204" pitchFamily="34" charset="0"/>
                <a:sym typeface="Lato Light"/>
              </a:rPr>
              <a:t>, </a:t>
            </a:r>
            <a:r>
              <a:rPr lang="ru-RU" sz="1700" dirty="0" err="1">
                <a:solidFill>
                  <a:schemeClr val="bg1"/>
                </a:solidFill>
                <a:latin typeface="Calibri Light" panose="020F0302020204030204" pitchFamily="34" charset="0"/>
                <a:ea typeface="Lato Light"/>
                <a:cs typeface="Calibri Light" panose="020F0302020204030204" pitchFamily="34" charset="0"/>
                <a:sym typeface="Lato Light"/>
              </a:rPr>
              <a:t>або</a:t>
            </a:r>
            <a:r>
              <a:rPr lang="ru-RU" sz="1700" dirty="0">
                <a:solidFill>
                  <a:schemeClr val="bg1"/>
                </a:solidFill>
                <a:latin typeface="Calibri Light" panose="020F0302020204030204" pitchFamily="34" charset="0"/>
                <a:ea typeface="Lato Light"/>
                <a:cs typeface="Calibri Light" panose="020F0302020204030204" pitchFamily="34" charset="0"/>
                <a:sym typeface="Lato Light"/>
              </a:rPr>
              <a:t> </a:t>
            </a:r>
            <a:r>
              <a:rPr lang="ru-RU" sz="1700" dirty="0" err="1">
                <a:solidFill>
                  <a:schemeClr val="bg1"/>
                </a:solidFill>
                <a:latin typeface="Calibri Light" panose="020F0302020204030204" pitchFamily="34" charset="0"/>
                <a:ea typeface="Lato Light"/>
                <a:cs typeface="Calibri Light" panose="020F0302020204030204" pitchFamily="34" charset="0"/>
                <a:sym typeface="Lato Light"/>
              </a:rPr>
              <a:t>адаптації</a:t>
            </a:r>
            <a:r>
              <a:rPr lang="ru-RU" sz="1700" dirty="0" smtClean="0">
                <a:solidFill>
                  <a:schemeClr val="bg1"/>
                </a:solidFill>
                <a:latin typeface="Calibri Light" panose="020F0302020204030204" pitchFamily="34" charset="0"/>
                <a:ea typeface="Lato Light"/>
                <a:cs typeface="Calibri Light" panose="020F0302020204030204" pitchFamily="34" charset="0"/>
                <a:sym typeface="Lato Light"/>
              </a:rPr>
              <a:t>,</a:t>
            </a:r>
            <a:r>
              <a:rPr lang="uk-UA" sz="1700" dirty="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— </a:t>
            </a:r>
            <a:r>
              <a:rPr lang="ru-RU" sz="1700" dirty="0" smtClean="0">
                <a:solidFill>
                  <a:schemeClr val="bg1"/>
                </a:solidFill>
                <a:latin typeface="Calibri Light" panose="020F0302020204030204" pitchFamily="34" charset="0"/>
                <a:ea typeface="Lato Light"/>
                <a:cs typeface="Calibri Light" panose="020F0302020204030204" pitchFamily="34" charset="0"/>
                <a:sym typeface="Lato Light"/>
              </a:rPr>
              <a:t>ось </a:t>
            </a:r>
            <a:r>
              <a:rPr lang="ru-RU" sz="1700" dirty="0" err="1">
                <a:solidFill>
                  <a:schemeClr val="bg1"/>
                </a:solidFill>
                <a:latin typeface="Calibri Light" panose="020F0302020204030204" pitchFamily="34" charset="0"/>
                <a:ea typeface="Lato Light"/>
                <a:cs typeface="Calibri Light" panose="020F0302020204030204" pitchFamily="34" charset="0"/>
                <a:sym typeface="Lato Light"/>
              </a:rPr>
              <a:t>що</a:t>
            </a:r>
            <a:r>
              <a:rPr lang="ru-RU" sz="1700" dirty="0">
                <a:solidFill>
                  <a:schemeClr val="bg1"/>
                </a:solidFill>
                <a:latin typeface="Calibri Light" panose="020F0302020204030204" pitchFamily="34" charset="0"/>
                <a:ea typeface="Lato Light"/>
                <a:cs typeface="Calibri Light" panose="020F0302020204030204" pitchFamily="34" charset="0"/>
                <a:sym typeface="Lato Light"/>
              </a:rPr>
              <a:t> </a:t>
            </a:r>
            <a:r>
              <a:rPr lang="ru-RU" sz="1700" dirty="0" err="1">
                <a:solidFill>
                  <a:schemeClr val="bg1"/>
                </a:solidFill>
                <a:latin typeface="Calibri Light" panose="020F0302020204030204" pitchFamily="34" charset="0"/>
                <a:ea typeface="Lato Light"/>
                <a:cs typeface="Calibri Light" panose="020F0302020204030204" pitchFamily="34" charset="0"/>
                <a:sym typeface="Lato Light"/>
              </a:rPr>
              <a:t>робить</a:t>
            </a:r>
            <a:r>
              <a:rPr lang="ru-RU" sz="1700" dirty="0">
                <a:solidFill>
                  <a:schemeClr val="bg1"/>
                </a:solidFill>
                <a:latin typeface="Calibri Light" panose="020F0302020204030204" pitchFamily="34" charset="0"/>
                <a:ea typeface="Lato Light"/>
                <a:cs typeface="Calibri Light" panose="020F0302020204030204" pitchFamily="34" charset="0"/>
                <a:sym typeface="Lato Light"/>
              </a:rPr>
              <a:t> </a:t>
            </a:r>
            <a:r>
              <a:rPr lang="ru-RU" sz="1700" dirty="0" err="1">
                <a:solidFill>
                  <a:schemeClr val="bg1"/>
                </a:solidFill>
                <a:latin typeface="Calibri Light" panose="020F0302020204030204" pitchFamily="34" charset="0"/>
                <a:ea typeface="Lato Light"/>
                <a:cs typeface="Calibri Light" panose="020F0302020204030204" pitchFamily="34" charset="0"/>
                <a:sym typeface="Lato Light"/>
              </a:rPr>
              <a:t>можливим</a:t>
            </a:r>
            <a:r>
              <a:rPr lang="ru-RU" sz="1700" dirty="0">
                <a:solidFill>
                  <a:schemeClr val="bg1"/>
                </a:solidFill>
                <a:latin typeface="Calibri Light" panose="020F0302020204030204" pitchFamily="34" charset="0"/>
                <a:ea typeface="Lato Light"/>
                <a:cs typeface="Calibri Light" panose="020F0302020204030204" pitchFamily="34" charset="0"/>
                <a:sym typeface="Lato Light"/>
              </a:rPr>
              <a:t> </a:t>
            </a:r>
            <a:r>
              <a:rPr lang="ru-RU" sz="1700" dirty="0" err="1">
                <a:solidFill>
                  <a:schemeClr val="bg1"/>
                </a:solidFill>
                <a:latin typeface="Calibri Light" panose="020F0302020204030204" pitchFamily="34" charset="0"/>
                <a:ea typeface="Lato Light"/>
                <a:cs typeface="Calibri Light" panose="020F0302020204030204" pitchFamily="34" charset="0"/>
                <a:sym typeface="Lato Light"/>
              </a:rPr>
              <a:t>життя</a:t>
            </a:r>
            <a:r>
              <a:rPr lang="ru-RU" sz="1700" dirty="0">
                <a:solidFill>
                  <a:schemeClr val="bg1"/>
                </a:solidFill>
                <a:latin typeface="Calibri Light" panose="020F0302020204030204" pitchFamily="34" charset="0"/>
                <a:ea typeface="Lato Light"/>
                <a:cs typeface="Calibri Light" panose="020F0302020204030204" pitchFamily="34" charset="0"/>
                <a:sym typeface="Lato Light"/>
              </a:rPr>
              <a:t> на </a:t>
            </a:r>
            <a:r>
              <a:rPr lang="ru-RU" sz="1700" dirty="0" err="1">
                <a:solidFill>
                  <a:schemeClr val="bg1"/>
                </a:solidFill>
                <a:latin typeface="Calibri Light" panose="020F0302020204030204" pitchFamily="34" charset="0"/>
                <a:ea typeface="Lato Light"/>
                <a:cs typeface="Calibri Light" panose="020F0302020204030204" pitchFamily="34" charset="0"/>
                <a:sym typeface="Lato Light"/>
              </a:rPr>
              <a:t>всіх</a:t>
            </a:r>
            <a:r>
              <a:rPr lang="ru-RU" sz="1700" dirty="0">
                <a:solidFill>
                  <a:schemeClr val="bg1"/>
                </a:solidFill>
                <a:latin typeface="Calibri Light" panose="020F0302020204030204" pitchFamily="34" charset="0"/>
                <a:ea typeface="Lato Light"/>
                <a:cs typeface="Calibri Light" panose="020F0302020204030204" pitchFamily="34" charset="0"/>
                <a:sym typeface="Lato Light"/>
              </a:rPr>
              <a:t> </a:t>
            </a:r>
            <a:r>
              <a:rPr lang="ru-RU" sz="1700" dirty="0" err="1" smtClean="0">
                <a:solidFill>
                  <a:schemeClr val="bg1"/>
                </a:solidFill>
                <a:latin typeface="Calibri Light" panose="020F0302020204030204" pitchFamily="34" charset="0"/>
                <a:ea typeface="Lato Light"/>
                <a:cs typeface="Calibri Light" panose="020F0302020204030204" pitchFamily="34" charset="0"/>
                <a:sym typeface="Lato Light"/>
              </a:rPr>
              <a:t>рівнях</a:t>
            </a:r>
            <a:r>
              <a:rPr lang="ru-RU" sz="1700" dirty="0" smtClean="0">
                <a:solidFill>
                  <a:schemeClr val="bg1"/>
                </a:solidFill>
                <a:latin typeface="Calibri Light" panose="020F0302020204030204" pitchFamily="34" charset="0"/>
                <a:ea typeface="Lato Light"/>
                <a:cs typeface="Calibri Light" panose="020F0302020204030204" pitchFamily="34" charset="0"/>
                <a:sym typeface="Lato Light"/>
              </a:rPr>
              <a:t> </a:t>
            </a:r>
            <a:r>
              <a:rPr lang="ru-RU" sz="1700" dirty="0" err="1" smtClean="0">
                <a:solidFill>
                  <a:schemeClr val="bg1"/>
                </a:solidFill>
                <a:latin typeface="Calibri Light" panose="020F0302020204030204" pitchFamily="34" charset="0"/>
                <a:ea typeface="Lato Light"/>
                <a:cs typeface="Calibri Light" panose="020F0302020204030204" pitchFamily="34" charset="0"/>
                <a:sym typeface="Lato Light"/>
              </a:rPr>
              <a:t>складності</a:t>
            </a:r>
            <a:r>
              <a:rPr lang="ru-RU" sz="1700" dirty="0" smtClean="0">
                <a:solidFill>
                  <a:schemeClr val="bg1"/>
                </a:solidFill>
                <a:latin typeface="Calibri Light" panose="020F0302020204030204" pitchFamily="34" charset="0"/>
                <a:ea typeface="Lato Light"/>
                <a:cs typeface="Calibri Light" panose="020F0302020204030204" pitchFamily="34" charset="0"/>
                <a:sym typeface="Lato Light"/>
              </a:rPr>
              <a:t>“</a:t>
            </a:r>
            <a:endParaRPr sz="1700" dirty="0">
              <a:solidFill>
                <a:schemeClr val="bg1"/>
              </a:solidFill>
              <a:latin typeface="Calibri Light" panose="020F0302020204030204" pitchFamily="34" charset="0"/>
              <a:ea typeface="Lato Black"/>
              <a:cs typeface="Calibri Light" panose="020F0302020204030204" pitchFamily="34" charset="0"/>
              <a:sym typeface="Lato Black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415436" y="2801498"/>
            <a:ext cx="5347565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700" dirty="0" smtClean="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"</a:t>
            </a:r>
            <a:r>
              <a:rPr lang="en-US" sz="1700" dirty="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Stress </a:t>
            </a:r>
            <a:r>
              <a:rPr lang="en-US" sz="1700" dirty="0" smtClean="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without distress"</a:t>
            </a:r>
            <a:endParaRPr lang="en-US" sz="1700" dirty="0">
              <a:solidFill>
                <a:schemeClr val="bg1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algn="r"/>
            <a:r>
              <a:rPr lang="en-US" sz="1700" dirty="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1955</a:t>
            </a:r>
            <a:endParaRPr lang="ru-RU" sz="1700" dirty="0">
              <a:solidFill>
                <a:schemeClr val="bg1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052826"/>
            <a:ext cx="4523509" cy="3037847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789396" y="1233377"/>
            <a:ext cx="411317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4400" b="1" dirty="0" smtClean="0">
                <a:solidFill>
                  <a:schemeClr val="bg1"/>
                </a:solidFill>
                <a:latin typeface="Montserrat Medium" panose="020B0604020202020204" charset="-52"/>
              </a:rPr>
              <a:t>HANS </a:t>
            </a:r>
            <a:r>
              <a:rPr lang="ru-RU" sz="4400" b="1" dirty="0" smtClean="0">
                <a:solidFill>
                  <a:schemeClr val="bg1"/>
                </a:solidFill>
                <a:latin typeface="Montserrat Medium" panose="020B0604020202020204" charset="-52"/>
              </a:rPr>
              <a:t> </a:t>
            </a:r>
            <a:r>
              <a:rPr lang="en-US" sz="4400" b="1" dirty="0" smtClean="0">
                <a:solidFill>
                  <a:schemeClr val="bg1"/>
                </a:solidFill>
                <a:latin typeface="Montserrat Medium" panose="020B0604020202020204" charset="-52"/>
              </a:rPr>
              <a:t>SELYE </a:t>
            </a:r>
            <a:endParaRPr lang="en-US" sz="4400" b="1" dirty="0">
              <a:solidFill>
                <a:schemeClr val="bg1"/>
              </a:solidFill>
              <a:latin typeface="Montserrat Medium" panose="020B0604020202020204" charset="-5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Google Shape;534;p49"/>
          <p:cNvPicPr preferRelativeResize="0"/>
          <p:nvPr/>
        </p:nvPicPr>
        <p:blipFill rotWithShape="1">
          <a:blip r:embed="rId3">
            <a:alphaModFix/>
          </a:blip>
          <a:srcRect l="19345" t="1380" r="17985" b="1380"/>
          <a:stretch/>
        </p:blipFill>
        <p:spPr>
          <a:xfrm>
            <a:off x="6655026" y="1048625"/>
            <a:ext cx="1383977" cy="1431325"/>
          </a:xfrm>
          <a:prstGeom prst="rect">
            <a:avLst/>
          </a:prstGeom>
          <a:noFill/>
          <a:ln>
            <a:noFill/>
          </a:ln>
        </p:spPr>
      </p:pic>
      <p:sp>
        <p:nvSpPr>
          <p:cNvPr id="975" name="Google Shape;975;p68"/>
          <p:cNvSpPr txBox="1">
            <a:spLocks noGrp="1"/>
          </p:cNvSpPr>
          <p:nvPr>
            <p:ph type="title" idx="23"/>
          </p:nvPr>
        </p:nvSpPr>
        <p:spPr>
          <a:xfrm>
            <a:off x="720000" y="540000"/>
            <a:ext cx="7704000" cy="564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uk-UA" dirty="0" smtClean="0">
                <a:latin typeface="Montserrat Medium" panose="020B0604020202020204" charset="-52"/>
                <a:ea typeface="Lato Light"/>
                <a:cs typeface="Lato Light"/>
                <a:sym typeface="Lato Light"/>
              </a:rPr>
              <a:t>План доповіді</a:t>
            </a:r>
            <a:endParaRPr dirty="0">
              <a:latin typeface="Montserrat Medium" panose="020B0604020202020204" charset="-52"/>
            </a:endParaRPr>
          </a:p>
        </p:txBody>
      </p:sp>
      <p:sp>
        <p:nvSpPr>
          <p:cNvPr id="976" name="Google Shape;976;p68"/>
          <p:cNvSpPr txBox="1">
            <a:spLocks noGrp="1"/>
          </p:cNvSpPr>
          <p:nvPr>
            <p:ph type="title"/>
          </p:nvPr>
        </p:nvSpPr>
        <p:spPr>
          <a:xfrm flipH="1">
            <a:off x="711400" y="1466504"/>
            <a:ext cx="522000" cy="521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01</a:t>
            </a:r>
            <a:endParaRPr/>
          </a:p>
        </p:txBody>
      </p:sp>
      <p:sp>
        <p:nvSpPr>
          <p:cNvPr id="977" name="Google Shape;977;p68"/>
          <p:cNvSpPr txBox="1">
            <a:spLocks noGrp="1"/>
          </p:cNvSpPr>
          <p:nvPr>
            <p:ph type="title" idx="2"/>
          </p:nvPr>
        </p:nvSpPr>
        <p:spPr>
          <a:xfrm flipH="1">
            <a:off x="711400" y="2262728"/>
            <a:ext cx="522000" cy="522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02</a:t>
            </a:r>
            <a:endParaRPr dirty="0"/>
          </a:p>
        </p:txBody>
      </p:sp>
      <p:sp>
        <p:nvSpPr>
          <p:cNvPr id="978" name="Google Shape;978;p68"/>
          <p:cNvSpPr txBox="1">
            <a:spLocks noGrp="1"/>
          </p:cNvSpPr>
          <p:nvPr>
            <p:ph type="title" idx="3"/>
          </p:nvPr>
        </p:nvSpPr>
        <p:spPr>
          <a:xfrm flipH="1">
            <a:off x="711400" y="3044524"/>
            <a:ext cx="522000" cy="522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03</a:t>
            </a:r>
            <a:endParaRPr/>
          </a:p>
        </p:txBody>
      </p:sp>
      <p:sp>
        <p:nvSpPr>
          <p:cNvPr id="979" name="Google Shape;979;p68"/>
          <p:cNvSpPr txBox="1">
            <a:spLocks noGrp="1"/>
          </p:cNvSpPr>
          <p:nvPr>
            <p:ph type="title" idx="4"/>
          </p:nvPr>
        </p:nvSpPr>
        <p:spPr>
          <a:xfrm flipH="1">
            <a:off x="720725" y="3826320"/>
            <a:ext cx="522000" cy="522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04</a:t>
            </a:r>
            <a:endParaRPr/>
          </a:p>
        </p:txBody>
      </p:sp>
      <p:sp>
        <p:nvSpPr>
          <p:cNvPr id="986" name="Google Shape;986;p68"/>
          <p:cNvSpPr txBox="1">
            <a:spLocks noGrp="1"/>
          </p:cNvSpPr>
          <p:nvPr>
            <p:ph type="subTitle" idx="1"/>
          </p:nvPr>
        </p:nvSpPr>
        <p:spPr>
          <a:xfrm>
            <a:off x="1385800" y="1466500"/>
            <a:ext cx="3131490" cy="521100"/>
          </a:xfrm>
          <a:prstGeom prst="rect">
            <a:avLst/>
          </a:prstGeom>
        </p:spPr>
        <p:txBody>
          <a:bodyPr spcFirstLastPara="1" wrap="square" lIns="91425" tIns="91425" rIns="0" bIns="91425" anchor="ctr" anchorCtr="0">
            <a:noAutofit/>
          </a:bodyPr>
          <a:lstStyle/>
          <a:p>
            <a:pPr marL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uk-UA" dirty="0" smtClean="0"/>
              <a:t>Стрес і загальний адаптаційний синдром</a:t>
            </a:r>
            <a:endParaRPr dirty="0"/>
          </a:p>
        </p:txBody>
      </p:sp>
      <p:sp>
        <p:nvSpPr>
          <p:cNvPr id="988" name="Google Shape;988;p68"/>
          <p:cNvSpPr txBox="1">
            <a:spLocks noGrp="1"/>
          </p:cNvSpPr>
          <p:nvPr>
            <p:ph type="subTitle" idx="15"/>
          </p:nvPr>
        </p:nvSpPr>
        <p:spPr>
          <a:xfrm>
            <a:off x="1385799" y="2262728"/>
            <a:ext cx="3131491" cy="521100"/>
          </a:xfrm>
          <a:prstGeom prst="rect">
            <a:avLst/>
          </a:prstGeom>
        </p:spPr>
        <p:txBody>
          <a:bodyPr spcFirstLastPara="1" wrap="square" lIns="91425" tIns="91425" rIns="0" bIns="91425" anchor="ctr" anchorCtr="0">
            <a:noAutofit/>
          </a:bodyPr>
          <a:lstStyle/>
          <a:p>
            <a:pPr marL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uk-UA" dirty="0" smtClean="0"/>
              <a:t>Інтеграція гуморальних реакцій організму</a:t>
            </a:r>
            <a:endParaRPr dirty="0"/>
          </a:p>
        </p:txBody>
      </p:sp>
      <p:sp>
        <p:nvSpPr>
          <p:cNvPr id="990" name="Google Shape;990;p68"/>
          <p:cNvSpPr txBox="1">
            <a:spLocks noGrp="1"/>
          </p:cNvSpPr>
          <p:nvPr>
            <p:ph type="subTitle" idx="17"/>
          </p:nvPr>
        </p:nvSpPr>
        <p:spPr>
          <a:xfrm>
            <a:off x="1385799" y="3078222"/>
            <a:ext cx="3131491" cy="488302"/>
          </a:xfrm>
          <a:prstGeom prst="rect">
            <a:avLst/>
          </a:prstGeom>
        </p:spPr>
        <p:txBody>
          <a:bodyPr spcFirstLastPara="1" wrap="square" lIns="91425" tIns="91425" rIns="0" bIns="91425" anchor="ctr" anchorCtr="0">
            <a:noAutofit/>
          </a:bodyPr>
          <a:lstStyle/>
          <a:p>
            <a:pPr marL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uk-UA" dirty="0" smtClean="0"/>
              <a:t>Дослідження  неспецифічної резистентності  організму в умовах воєнного стану</a:t>
            </a:r>
            <a:endParaRPr dirty="0"/>
          </a:p>
        </p:txBody>
      </p:sp>
      <p:sp>
        <p:nvSpPr>
          <p:cNvPr id="992" name="Google Shape;992;p68"/>
          <p:cNvSpPr txBox="1">
            <a:spLocks noGrp="1"/>
          </p:cNvSpPr>
          <p:nvPr>
            <p:ph type="subTitle" idx="19"/>
          </p:nvPr>
        </p:nvSpPr>
        <p:spPr>
          <a:xfrm>
            <a:off x="1385799" y="3826320"/>
            <a:ext cx="2953800" cy="521100"/>
          </a:xfrm>
          <a:prstGeom prst="rect">
            <a:avLst/>
          </a:prstGeom>
        </p:spPr>
        <p:txBody>
          <a:bodyPr spcFirstLastPara="1" wrap="square" lIns="91425" tIns="91425" rIns="0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uk-UA" dirty="0" smtClean="0"/>
              <a:t>Підсумки </a:t>
            </a:r>
            <a:endParaRPr dirty="0"/>
          </a:p>
        </p:txBody>
      </p:sp>
      <p:pic>
        <p:nvPicPr>
          <p:cNvPr id="16" name="Google Shape;535;p49"/>
          <p:cNvPicPr preferRelativeResize="0"/>
          <p:nvPr/>
        </p:nvPicPr>
        <p:blipFill rotWithShape="1">
          <a:blip r:embed="rId4">
            <a:alphaModFix/>
          </a:blip>
          <a:srcRect l="27301" r="6240"/>
          <a:stretch/>
        </p:blipFill>
        <p:spPr>
          <a:xfrm flipH="1">
            <a:off x="5535149" y="1473850"/>
            <a:ext cx="2189501" cy="21958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0" name="Google Shape;620;p54"/>
          <p:cNvSpPr txBox="1">
            <a:spLocks noGrp="1"/>
          </p:cNvSpPr>
          <p:nvPr>
            <p:ph type="title"/>
          </p:nvPr>
        </p:nvSpPr>
        <p:spPr>
          <a:xfrm flipH="1">
            <a:off x="4039299" y="2048543"/>
            <a:ext cx="3726173" cy="1291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/>
            <a:r>
              <a:rPr lang="ru-RU" dirty="0">
                <a:latin typeface="Lato Light"/>
                <a:ea typeface="Lato Light"/>
                <a:cs typeface="Lato Light"/>
                <a:sym typeface="Lato Light"/>
              </a:rPr>
              <a:t>АДАПТАЦІЙНИЙ СИНДРОМ</a:t>
            </a:r>
            <a:endParaRPr dirty="0"/>
          </a:p>
        </p:txBody>
      </p:sp>
      <p:sp>
        <p:nvSpPr>
          <p:cNvPr id="622" name="Google Shape;622;p54"/>
          <p:cNvSpPr txBox="1">
            <a:spLocks noGrp="1"/>
          </p:cNvSpPr>
          <p:nvPr>
            <p:ph type="title" idx="2"/>
          </p:nvPr>
        </p:nvSpPr>
        <p:spPr>
          <a:xfrm flipH="1">
            <a:off x="5363350" y="844893"/>
            <a:ext cx="961200" cy="961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uk-UA" dirty="0" smtClean="0"/>
              <a:t>01</a:t>
            </a:r>
            <a:endParaRPr dirty="0"/>
          </a:p>
        </p:txBody>
      </p:sp>
      <p:pic>
        <p:nvPicPr>
          <p:cNvPr id="27" name="Google Shape;623;p54"/>
          <p:cNvPicPr preferRelativeResize="0"/>
          <p:nvPr/>
        </p:nvPicPr>
        <p:blipFill rotWithShape="1">
          <a:blip r:embed="rId3">
            <a:alphaModFix/>
          </a:blip>
          <a:srcRect b="2123"/>
          <a:stretch/>
        </p:blipFill>
        <p:spPr>
          <a:xfrm>
            <a:off x="1295297" y="1476375"/>
            <a:ext cx="2067175" cy="320204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1437" y="596434"/>
            <a:ext cx="2818433" cy="4048541"/>
          </a:xfrm>
          <a:prstGeom prst="rect">
            <a:avLst/>
          </a:prstGeom>
        </p:spPr>
      </p:pic>
      <p:sp>
        <p:nvSpPr>
          <p:cNvPr id="312" name="Google Shape;312;p42"/>
          <p:cNvSpPr txBox="1">
            <a:spLocks noGrp="1"/>
          </p:cNvSpPr>
          <p:nvPr>
            <p:ph type="title"/>
          </p:nvPr>
        </p:nvSpPr>
        <p:spPr>
          <a:xfrm>
            <a:off x="715250" y="540000"/>
            <a:ext cx="3538800" cy="1022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/>
            <a:r>
              <a:rPr lang="ru-RU" sz="3600" dirty="0" smtClean="0">
                <a:latin typeface="Montserrat Medium" panose="020B0604020202020204" charset="-52"/>
                <a:ea typeface="Lato Light"/>
                <a:cs typeface="Lato Light"/>
                <a:sym typeface="Lato Light"/>
              </a:rPr>
              <a:t>ГАНС </a:t>
            </a:r>
            <a:r>
              <a:rPr lang="ru-RU" sz="3600" b="0" dirty="0" smtClean="0">
                <a:latin typeface="Montserrat Medium" panose="020B0604020202020204" charset="-52"/>
                <a:ea typeface="Lato Light"/>
                <a:cs typeface="Lato Light"/>
                <a:sym typeface="Lato Light"/>
              </a:rPr>
              <a:t>ГУГО </a:t>
            </a:r>
            <a:r>
              <a:rPr lang="ru-RU" sz="2800" b="0" dirty="0" smtClean="0">
                <a:latin typeface="Montserrat Medium" panose="020B0604020202020204" charset="-52"/>
                <a:ea typeface="Lato Light"/>
                <a:cs typeface="Lato Light"/>
                <a:sym typeface="Lato Light"/>
              </a:rPr>
              <a:t>БРУНО </a:t>
            </a:r>
            <a:r>
              <a:rPr lang="ru-RU" sz="2800" dirty="0" smtClean="0">
                <a:latin typeface="Montserrat Medium" panose="020B0604020202020204" charset="-52"/>
                <a:ea typeface="Lato Light"/>
                <a:cs typeface="Lato Light"/>
                <a:sym typeface="Lato Light"/>
              </a:rPr>
              <a:t>СЕЛЬЄ</a:t>
            </a:r>
            <a:endParaRPr lang="ru-RU" sz="3200" dirty="0">
              <a:latin typeface="Montserrat Medium" panose="020B0604020202020204" charset="-52"/>
            </a:endParaRPr>
          </a:p>
        </p:txBody>
      </p:sp>
      <p:sp>
        <p:nvSpPr>
          <p:cNvPr id="313" name="Google Shape;313;p42"/>
          <p:cNvSpPr txBox="1">
            <a:spLocks noGrp="1"/>
          </p:cNvSpPr>
          <p:nvPr>
            <p:ph type="body" idx="1"/>
          </p:nvPr>
        </p:nvSpPr>
        <p:spPr>
          <a:xfrm>
            <a:off x="715251" y="1967345"/>
            <a:ext cx="3738986" cy="2134405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just">
              <a:buNone/>
            </a:pPr>
            <a:r>
              <a:rPr lang="ru-RU" dirty="0" err="1"/>
              <a:t>В</a:t>
            </a:r>
            <a:r>
              <a:rPr lang="ru-RU" dirty="0" err="1" smtClean="0"/>
              <a:t>идатний</a:t>
            </a:r>
            <a:r>
              <a:rPr lang="ru-RU" dirty="0" smtClean="0"/>
              <a:t> </a:t>
            </a:r>
            <a:r>
              <a:rPr lang="ru-RU" dirty="0" err="1"/>
              <a:t>канадський</a:t>
            </a:r>
            <a:r>
              <a:rPr lang="ru-RU" dirty="0"/>
              <a:t> </a:t>
            </a:r>
            <a:r>
              <a:rPr lang="ru-RU" dirty="0" err="1"/>
              <a:t>ендокринолог</a:t>
            </a:r>
            <a:r>
              <a:rPr lang="ru-RU" dirty="0"/>
              <a:t> австро-</a:t>
            </a:r>
            <a:r>
              <a:rPr lang="ru-RU" dirty="0" err="1"/>
              <a:t>угорського</a:t>
            </a:r>
            <a:r>
              <a:rPr lang="ru-RU" dirty="0"/>
              <a:t> </a:t>
            </a:r>
            <a:r>
              <a:rPr lang="ru-RU" dirty="0" err="1" smtClean="0"/>
              <a:t>походження</a:t>
            </a:r>
            <a:r>
              <a:rPr lang="ru-RU" dirty="0" smtClean="0"/>
              <a:t>, </a:t>
            </a:r>
            <a:r>
              <a:rPr lang="ru-RU" dirty="0" err="1" smtClean="0"/>
              <a:t>лікар</a:t>
            </a:r>
            <a:r>
              <a:rPr lang="ru-RU" dirty="0" smtClean="0"/>
              <a:t>, </a:t>
            </a:r>
            <a:r>
              <a:rPr lang="ru-RU" dirty="0"/>
              <a:t>основоположник </a:t>
            </a:r>
            <a:r>
              <a:rPr lang="ru-RU" dirty="0" err="1"/>
              <a:t>учення</a:t>
            </a:r>
            <a:r>
              <a:rPr lang="ru-RU" dirty="0"/>
              <a:t> про </a:t>
            </a:r>
            <a:r>
              <a:rPr lang="ru-RU" dirty="0" err="1" smtClean="0"/>
              <a:t>стрес</a:t>
            </a:r>
            <a:r>
              <a:rPr lang="ru-RU" dirty="0" smtClean="0"/>
              <a:t>, </a:t>
            </a:r>
            <a:r>
              <a:rPr lang="ru-RU" dirty="0" err="1"/>
              <a:t>патофізіолог</a:t>
            </a:r>
            <a:r>
              <a:rPr lang="ru-RU" dirty="0"/>
              <a:t>, директор </a:t>
            </a:r>
            <a:r>
              <a:rPr lang="ru-RU" b="1" dirty="0" err="1"/>
              <a:t>Інституту</a:t>
            </a:r>
            <a:r>
              <a:rPr lang="ru-RU" b="1" dirty="0"/>
              <a:t> </a:t>
            </a:r>
            <a:r>
              <a:rPr lang="ru-RU" b="1" dirty="0" err="1"/>
              <a:t>експериментальної</a:t>
            </a:r>
            <a:r>
              <a:rPr lang="ru-RU" b="1" dirty="0"/>
              <a:t> </a:t>
            </a:r>
            <a:r>
              <a:rPr lang="ru-RU" b="1" dirty="0" err="1"/>
              <a:t>медицини</a:t>
            </a:r>
            <a:r>
              <a:rPr lang="ru-RU" b="1" dirty="0"/>
              <a:t> і </a:t>
            </a:r>
            <a:r>
              <a:rPr lang="ru-RU" b="1" dirty="0" err="1"/>
              <a:t>хірургії</a:t>
            </a:r>
            <a:r>
              <a:rPr lang="ru-RU" b="1" dirty="0"/>
              <a:t> </a:t>
            </a:r>
            <a:r>
              <a:rPr lang="ru-RU" dirty="0"/>
              <a:t>(з 1976 року </a:t>
            </a:r>
            <a:r>
              <a:rPr lang="ru-RU" dirty="0" err="1"/>
              <a:t>Міжнародний</a:t>
            </a:r>
            <a:r>
              <a:rPr lang="ru-RU" dirty="0"/>
              <a:t> </a:t>
            </a:r>
            <a:r>
              <a:rPr lang="ru-RU" dirty="0" err="1"/>
              <a:t>інститут</a:t>
            </a:r>
            <a:r>
              <a:rPr lang="ru-RU" dirty="0"/>
              <a:t> </a:t>
            </a:r>
            <a:r>
              <a:rPr lang="ru-RU" dirty="0" err="1"/>
              <a:t>стресу</a:t>
            </a:r>
            <a:r>
              <a:rPr lang="ru-RU" dirty="0"/>
              <a:t>) у </a:t>
            </a:r>
            <a:r>
              <a:rPr lang="ru-RU" dirty="0" err="1"/>
              <a:t>Монреалі</a:t>
            </a:r>
            <a:r>
              <a:rPr lang="ru-RU" dirty="0"/>
              <a:t>. </a:t>
            </a:r>
            <a:r>
              <a:rPr lang="ru-RU" dirty="0" err="1"/>
              <a:t>Протягом</a:t>
            </a:r>
            <a:r>
              <a:rPr lang="ru-RU" dirty="0"/>
              <a:t> </a:t>
            </a:r>
            <a:r>
              <a:rPr lang="ru-RU" dirty="0" err="1"/>
              <a:t>майже</a:t>
            </a:r>
            <a:r>
              <a:rPr lang="ru-RU" dirty="0"/>
              <a:t> </a:t>
            </a:r>
            <a:r>
              <a:rPr lang="ru-RU" dirty="0" err="1"/>
              <a:t>п’ятдесяти</a:t>
            </a:r>
            <a:r>
              <a:rPr lang="ru-RU" dirty="0"/>
              <a:t> </a:t>
            </a:r>
            <a:r>
              <a:rPr lang="ru-RU" dirty="0" err="1"/>
              <a:t>років</a:t>
            </a:r>
            <a:r>
              <a:rPr lang="ru-RU" dirty="0"/>
              <a:t> </a:t>
            </a:r>
            <a:r>
              <a:rPr lang="ru-RU" dirty="0" err="1"/>
              <a:t>розробляв</a:t>
            </a:r>
            <a:r>
              <a:rPr lang="ru-RU" dirty="0"/>
              <a:t> </a:t>
            </a:r>
            <a:r>
              <a:rPr lang="ru-RU" dirty="0" err="1"/>
              <a:t>проблеми</a:t>
            </a:r>
            <a:r>
              <a:rPr lang="ru-RU" dirty="0"/>
              <a:t> </a:t>
            </a:r>
            <a:r>
              <a:rPr lang="ru-RU" b="1" dirty="0" err="1"/>
              <a:t>загального</a:t>
            </a:r>
            <a:r>
              <a:rPr lang="ru-RU" b="1" dirty="0"/>
              <a:t> </a:t>
            </a:r>
            <a:r>
              <a:rPr lang="ru-RU" b="1" dirty="0" err="1"/>
              <a:t>адаптаційного</a:t>
            </a:r>
            <a:r>
              <a:rPr lang="ru-RU" b="1" dirty="0"/>
              <a:t> синдрому</a:t>
            </a:r>
            <a:r>
              <a:rPr lang="ru-RU" dirty="0"/>
              <a:t> й </a:t>
            </a:r>
            <a:r>
              <a:rPr lang="ru-RU" b="1" dirty="0" err="1"/>
              <a:t>стресу</a:t>
            </a:r>
            <a:r>
              <a:rPr lang="ru-RU" dirty="0"/>
              <a:t>. </a:t>
            </a:r>
            <a:r>
              <a:rPr lang="ru-RU" dirty="0" err="1"/>
              <a:t>Творець</a:t>
            </a:r>
            <a:r>
              <a:rPr lang="ru-RU" dirty="0"/>
              <a:t> </a:t>
            </a:r>
            <a:r>
              <a:rPr lang="ru-RU" dirty="0" err="1"/>
              <a:t>учення</a:t>
            </a:r>
            <a:r>
              <a:rPr lang="ru-RU" dirty="0"/>
              <a:t> про </a:t>
            </a:r>
            <a:r>
              <a:rPr lang="ru-RU" dirty="0" err="1"/>
              <a:t>гіпофізарно-адреналову</a:t>
            </a:r>
            <a:r>
              <a:rPr lang="ru-RU" dirty="0"/>
              <a:t> систему.</a:t>
            </a:r>
            <a:endParaRPr dirty="0"/>
          </a:p>
        </p:txBody>
      </p:sp>
      <p:sp>
        <p:nvSpPr>
          <p:cNvPr id="315" name="Google Shape;315;p42"/>
          <p:cNvSpPr/>
          <p:nvPr/>
        </p:nvSpPr>
        <p:spPr>
          <a:xfrm>
            <a:off x="7394775" y="4559475"/>
            <a:ext cx="1117800" cy="85500"/>
          </a:xfrm>
          <a:prstGeom prst="ellipse">
            <a:avLst/>
          </a:prstGeom>
          <a:solidFill>
            <a:srgbClr val="000000">
              <a:alpha val="32589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316" name="Google Shape;316;p42"/>
          <p:cNvPicPr preferRelativeResize="0"/>
          <p:nvPr/>
        </p:nvPicPr>
        <p:blipFill rotWithShape="1">
          <a:blip r:embed="rId4">
            <a:alphaModFix/>
          </a:blip>
          <a:srcRect r="3493" b="1787"/>
          <a:stretch/>
        </p:blipFill>
        <p:spPr>
          <a:xfrm>
            <a:off x="7310951" y="2881073"/>
            <a:ext cx="1117799" cy="180037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81" name="Google Shape;481;p47"/>
          <p:cNvCxnSpPr/>
          <p:nvPr/>
        </p:nvCxnSpPr>
        <p:spPr>
          <a:xfrm rot="5400000">
            <a:off x="5067500" y="1640800"/>
            <a:ext cx="3634800" cy="379500"/>
          </a:xfrm>
          <a:prstGeom prst="bentConnector2">
            <a:avLst/>
          </a:prstGeom>
          <a:noFill/>
          <a:ln w="9525" cap="flat" cmpd="sng">
            <a:solidFill>
              <a:schemeClr val="lt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483" name="Google Shape;483;p47"/>
          <p:cNvCxnSpPr/>
          <p:nvPr/>
        </p:nvCxnSpPr>
        <p:spPr>
          <a:xfrm rot="10800000">
            <a:off x="6695234" y="3647950"/>
            <a:ext cx="717000" cy="0"/>
          </a:xfrm>
          <a:prstGeom prst="straightConnector1">
            <a:avLst/>
          </a:prstGeom>
          <a:noFill/>
          <a:ln w="9525" cap="flat" cmpd="sng">
            <a:solidFill>
              <a:schemeClr val="lt1"/>
            </a:solidFill>
            <a:prstDash val="solid"/>
            <a:round/>
            <a:headEnd type="none" w="med" len="med"/>
            <a:tailEnd type="diamond" w="med" len="med"/>
          </a:ln>
        </p:spPr>
      </p:cxnSp>
      <p:sp>
        <p:nvSpPr>
          <p:cNvPr id="484" name="Google Shape;484;p47"/>
          <p:cNvSpPr/>
          <p:nvPr/>
        </p:nvSpPr>
        <p:spPr>
          <a:xfrm rot="5400000">
            <a:off x="634189" y="-381742"/>
            <a:ext cx="108600" cy="474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cxnSp>
        <p:nvCxnSpPr>
          <p:cNvPr id="485" name="Google Shape;485;p47"/>
          <p:cNvCxnSpPr/>
          <p:nvPr/>
        </p:nvCxnSpPr>
        <p:spPr>
          <a:xfrm rot="16200000" flipH="1">
            <a:off x="1010132" y="1072477"/>
            <a:ext cx="2120450" cy="1796"/>
          </a:xfrm>
          <a:prstGeom prst="bentConnector3">
            <a:avLst>
              <a:gd name="adj1" fmla="val 50000"/>
            </a:avLst>
          </a:prstGeom>
          <a:noFill/>
          <a:ln w="9525" cap="flat" cmpd="sng">
            <a:solidFill>
              <a:schemeClr val="l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487" name="Google Shape;487;p47"/>
          <p:cNvSpPr/>
          <p:nvPr/>
        </p:nvSpPr>
        <p:spPr>
          <a:xfrm>
            <a:off x="729563" y="1174425"/>
            <a:ext cx="108600" cy="108600"/>
          </a:xfrm>
          <a:prstGeom prst="ellipse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cxnSp>
        <p:nvCxnSpPr>
          <p:cNvPr id="488" name="Google Shape;488;p47"/>
          <p:cNvCxnSpPr>
            <a:stCxn id="489" idx="3"/>
            <a:endCxn id="490" idx="1"/>
          </p:cNvCxnSpPr>
          <p:nvPr/>
        </p:nvCxnSpPr>
        <p:spPr>
          <a:xfrm>
            <a:off x="1731875" y="2133600"/>
            <a:ext cx="717083" cy="0"/>
          </a:xfrm>
          <a:prstGeom prst="straightConnector1">
            <a:avLst/>
          </a:prstGeom>
          <a:noFill/>
          <a:ln w="9525" cap="flat" cmpd="sng">
            <a:solidFill>
              <a:schemeClr val="lt1"/>
            </a:solidFill>
            <a:prstDash val="solid"/>
            <a:round/>
            <a:headEnd type="none" w="med" len="med"/>
            <a:tailEnd type="diamond" w="med" len="med"/>
          </a:ln>
        </p:spPr>
      </p:cxnSp>
      <p:sp>
        <p:nvSpPr>
          <p:cNvPr id="490" name="Google Shape;490;p47"/>
          <p:cNvSpPr txBox="1">
            <a:spLocks noGrp="1"/>
          </p:cNvSpPr>
          <p:nvPr>
            <p:ph type="title" idx="4294967295"/>
          </p:nvPr>
        </p:nvSpPr>
        <p:spPr>
          <a:xfrm>
            <a:off x="2448958" y="1925700"/>
            <a:ext cx="1665841" cy="415800"/>
          </a:xfrm>
          <a:prstGeom prst="rect">
            <a:avLst/>
          </a:prstGeom>
        </p:spPr>
        <p:txBody>
          <a:bodyPr spcFirstLastPara="1" wrap="square" lIns="182875" tIns="91425" rIns="0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100" dirty="0" smtClean="0"/>
              <a:t>СПЕЦИФІЧНІ</a:t>
            </a:r>
            <a:endParaRPr sz="2100" dirty="0"/>
          </a:p>
        </p:txBody>
      </p:sp>
      <p:sp>
        <p:nvSpPr>
          <p:cNvPr id="491" name="Google Shape;491;p47"/>
          <p:cNvSpPr txBox="1">
            <a:spLocks noGrp="1"/>
          </p:cNvSpPr>
          <p:nvPr>
            <p:ph type="subTitle" idx="4294967295"/>
          </p:nvPr>
        </p:nvSpPr>
        <p:spPr>
          <a:xfrm>
            <a:off x="2448958" y="2237591"/>
            <a:ext cx="2691078" cy="821400"/>
          </a:xfrm>
          <a:prstGeom prst="rect">
            <a:avLst/>
          </a:prstGeom>
        </p:spPr>
        <p:txBody>
          <a:bodyPr spcFirstLastPara="1" wrap="square" lIns="182875" tIns="91425" rIns="90000" bIns="91425" anchor="ctr" anchorCtr="0">
            <a:noAutofit/>
          </a:bodyPr>
          <a:lstStyle/>
          <a:p>
            <a:pPr marL="0" lvl="0" indent="0">
              <a:spcAft>
                <a:spcPts val="1200"/>
              </a:spcAft>
              <a:buNone/>
            </a:pPr>
            <a:r>
              <a:rPr lang="ru-RU" dirty="0" err="1" smtClean="0"/>
              <a:t>Відповідають</a:t>
            </a:r>
            <a:r>
              <a:rPr lang="ru-RU" dirty="0" smtClean="0"/>
              <a:t> </a:t>
            </a:r>
            <a:r>
              <a:rPr lang="ru-RU" dirty="0" err="1" smtClean="0"/>
              <a:t>певному</a:t>
            </a:r>
            <a:r>
              <a:rPr lang="ru-RU" dirty="0" smtClean="0"/>
              <a:t> </a:t>
            </a:r>
            <a:r>
              <a:rPr lang="ru-RU" dirty="0" err="1" smtClean="0"/>
              <a:t>зовнішньому</a:t>
            </a:r>
            <a:r>
              <a:rPr lang="ru-RU" dirty="0" smtClean="0"/>
              <a:t> </a:t>
            </a:r>
            <a:r>
              <a:rPr lang="ru-RU" dirty="0" err="1"/>
              <a:t>подразнику</a:t>
            </a:r>
            <a:endParaRPr dirty="0"/>
          </a:p>
        </p:txBody>
      </p:sp>
      <p:sp>
        <p:nvSpPr>
          <p:cNvPr id="489" name="Google Shape;489;p47"/>
          <p:cNvSpPr txBox="1">
            <a:spLocks noGrp="1"/>
          </p:cNvSpPr>
          <p:nvPr>
            <p:ph type="title" idx="4294967295"/>
          </p:nvPr>
        </p:nvSpPr>
        <p:spPr>
          <a:xfrm>
            <a:off x="721175" y="1925700"/>
            <a:ext cx="1010700" cy="415800"/>
          </a:xfrm>
          <a:prstGeom prst="rect">
            <a:avLst/>
          </a:prstGeom>
          <a:solidFill>
            <a:schemeClr val="lt2"/>
          </a:solidFill>
        </p:spPr>
        <p:txBody>
          <a:bodyPr spcFirstLastPara="1" wrap="square" lIns="91425" tIns="91425" rIns="0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100" dirty="0" smtClean="0">
                <a:solidFill>
                  <a:schemeClr val="dk2"/>
                </a:solidFill>
              </a:rPr>
              <a:t>01</a:t>
            </a:r>
            <a:endParaRPr sz="2100" dirty="0">
              <a:solidFill>
                <a:schemeClr val="dk2"/>
              </a:solidFill>
            </a:endParaRPr>
          </a:p>
        </p:txBody>
      </p:sp>
      <p:sp>
        <p:nvSpPr>
          <p:cNvPr id="494" name="Google Shape;494;p47"/>
          <p:cNvSpPr txBox="1">
            <a:spLocks noGrp="1"/>
          </p:cNvSpPr>
          <p:nvPr>
            <p:ph type="title"/>
          </p:nvPr>
        </p:nvSpPr>
        <p:spPr>
          <a:xfrm>
            <a:off x="720000" y="540000"/>
            <a:ext cx="7704000" cy="564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uk-UA" b="1" dirty="0" smtClean="0">
                <a:latin typeface="Lato Light"/>
                <a:ea typeface="Lato Light"/>
                <a:cs typeface="Lato Light"/>
                <a:sym typeface="Lato Light"/>
              </a:rPr>
              <a:t>ТИПИ РЕАКЦІЙ </a:t>
            </a:r>
            <a:r>
              <a:rPr lang="uk-UA" b="0" dirty="0" smtClean="0">
                <a:latin typeface="Lato Light"/>
                <a:ea typeface="Lato Light"/>
                <a:cs typeface="Lato Light"/>
                <a:sym typeface="Lato Light"/>
              </a:rPr>
              <a:t>НА СТРЕС</a:t>
            </a:r>
            <a:endParaRPr b="0" dirty="0">
              <a:latin typeface="Lato Black"/>
              <a:ea typeface="Lato Black"/>
              <a:cs typeface="Lato Black"/>
              <a:sym typeface="Lato Black"/>
            </a:endParaRPr>
          </a:p>
        </p:txBody>
      </p:sp>
      <p:sp>
        <p:nvSpPr>
          <p:cNvPr id="498" name="Google Shape;498;p47"/>
          <p:cNvSpPr txBox="1">
            <a:spLocks noGrp="1"/>
          </p:cNvSpPr>
          <p:nvPr>
            <p:ph type="title" idx="4294967295"/>
          </p:nvPr>
        </p:nvSpPr>
        <p:spPr>
          <a:xfrm flipH="1">
            <a:off x="4763659" y="3440050"/>
            <a:ext cx="1931400" cy="415800"/>
          </a:xfrm>
          <a:prstGeom prst="rect">
            <a:avLst/>
          </a:prstGeom>
        </p:spPr>
        <p:txBody>
          <a:bodyPr spcFirstLastPara="1" wrap="square" lIns="0" tIns="91425" rIns="18287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uk-UA" sz="2100" dirty="0" smtClean="0"/>
              <a:t>НЕСПЕЦИФІЧНІ</a:t>
            </a:r>
            <a:endParaRPr sz="2100" dirty="0"/>
          </a:p>
        </p:txBody>
      </p:sp>
      <p:sp>
        <p:nvSpPr>
          <p:cNvPr id="499" name="Google Shape;499;p47"/>
          <p:cNvSpPr txBox="1">
            <a:spLocks noGrp="1"/>
          </p:cNvSpPr>
          <p:nvPr>
            <p:ph type="subTitle" idx="4294967295"/>
          </p:nvPr>
        </p:nvSpPr>
        <p:spPr>
          <a:xfrm flipH="1">
            <a:off x="4114799" y="3927550"/>
            <a:ext cx="2580260" cy="470100"/>
          </a:xfrm>
          <a:prstGeom prst="rect">
            <a:avLst/>
          </a:prstGeom>
        </p:spPr>
        <p:txBody>
          <a:bodyPr spcFirstLastPara="1" wrap="square" lIns="91425" tIns="91425" rIns="182875" bIns="91425" anchor="ctr" anchorCtr="0">
            <a:noAutofit/>
          </a:bodyPr>
          <a:lstStyle/>
          <a:p>
            <a:pPr marL="0" lvl="0" indent="0" algn="r">
              <a:spcAft>
                <a:spcPts val="1200"/>
              </a:spcAft>
              <a:buNone/>
            </a:pPr>
            <a:r>
              <a:rPr lang="ru-RU" dirty="0" smtClean="0"/>
              <a:t>Не </a:t>
            </a:r>
            <a:r>
              <a:rPr lang="ru-RU" dirty="0" err="1"/>
              <a:t>співвідносяться</a:t>
            </a:r>
            <a:r>
              <a:rPr lang="ru-RU" dirty="0"/>
              <a:t> з характером </a:t>
            </a:r>
            <a:r>
              <a:rPr lang="ru-RU" dirty="0" err="1"/>
              <a:t>подразника</a:t>
            </a:r>
            <a:endParaRPr dirty="0"/>
          </a:p>
        </p:txBody>
      </p:sp>
      <p:sp>
        <p:nvSpPr>
          <p:cNvPr id="500" name="Google Shape;500;p47"/>
          <p:cNvSpPr txBox="1">
            <a:spLocks noGrp="1"/>
          </p:cNvSpPr>
          <p:nvPr>
            <p:ph type="title" idx="4294967295"/>
          </p:nvPr>
        </p:nvSpPr>
        <p:spPr>
          <a:xfrm flipH="1">
            <a:off x="7412125" y="3440050"/>
            <a:ext cx="1010700" cy="415800"/>
          </a:xfrm>
          <a:prstGeom prst="rect">
            <a:avLst/>
          </a:prstGeom>
          <a:solidFill>
            <a:schemeClr val="lt2"/>
          </a:solidFill>
        </p:spPr>
        <p:txBody>
          <a:bodyPr spcFirstLastPara="1" wrap="square" lIns="91425" tIns="91425" rIns="0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100" dirty="0" smtClean="0">
                <a:solidFill>
                  <a:schemeClr val="dk2"/>
                </a:solidFill>
              </a:rPr>
              <a:t>02</a:t>
            </a:r>
            <a:endParaRPr sz="2100" dirty="0">
              <a:solidFill>
                <a:schemeClr val="dk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9" name="Google Shape;349;p44"/>
          <p:cNvSpPr txBox="1">
            <a:spLocks noGrp="1"/>
          </p:cNvSpPr>
          <p:nvPr>
            <p:ph type="title"/>
          </p:nvPr>
        </p:nvSpPr>
        <p:spPr>
          <a:xfrm>
            <a:off x="720000" y="540000"/>
            <a:ext cx="7704000" cy="564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uk-UA" dirty="0" smtClean="0">
                <a:latin typeface="Lato Light"/>
                <a:ea typeface="Lato Light"/>
                <a:cs typeface="Lato Light"/>
                <a:sym typeface="Lato Light"/>
              </a:rPr>
              <a:t>ТРИ СТАДІЇ </a:t>
            </a:r>
            <a:r>
              <a:rPr lang="uk-UA" b="0" dirty="0" smtClean="0">
                <a:latin typeface="Lato Light"/>
                <a:ea typeface="Lato Light"/>
                <a:cs typeface="Lato Light"/>
                <a:sym typeface="Lato Light"/>
              </a:rPr>
              <a:t>АДАПТАЦІЙНОГО СИНДРОМУ</a:t>
            </a:r>
            <a:endParaRPr b="0" dirty="0">
              <a:latin typeface="Lato Black"/>
              <a:ea typeface="Lato Black"/>
              <a:cs typeface="Lato Black"/>
              <a:sym typeface="Lato Black"/>
            </a:endParaRPr>
          </a:p>
        </p:txBody>
      </p:sp>
      <p:sp>
        <p:nvSpPr>
          <p:cNvPr id="350" name="Google Shape;350;p44"/>
          <p:cNvSpPr txBox="1">
            <a:spLocks noGrp="1"/>
          </p:cNvSpPr>
          <p:nvPr>
            <p:ph type="subTitle" idx="5"/>
          </p:nvPr>
        </p:nvSpPr>
        <p:spPr>
          <a:xfrm>
            <a:off x="2222812" y="3588038"/>
            <a:ext cx="1815788" cy="521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200"/>
              </a:spcAft>
              <a:buNone/>
            </a:pPr>
            <a:r>
              <a:rPr lang="uk-UA" dirty="0" smtClean="0"/>
              <a:t>ВИСНАЖЕННЯ</a:t>
            </a:r>
            <a:endParaRPr dirty="0"/>
          </a:p>
        </p:txBody>
      </p:sp>
      <p:sp>
        <p:nvSpPr>
          <p:cNvPr id="351" name="Google Shape;351;p44"/>
          <p:cNvSpPr txBox="1">
            <a:spLocks noGrp="1"/>
          </p:cNvSpPr>
          <p:nvPr>
            <p:ph type="subTitle" idx="1"/>
          </p:nvPr>
        </p:nvSpPr>
        <p:spPr>
          <a:xfrm>
            <a:off x="2222812" y="1599488"/>
            <a:ext cx="1251600" cy="521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1200"/>
              </a:spcAft>
              <a:buNone/>
            </a:pPr>
            <a:r>
              <a:rPr lang="uk-UA" dirty="0" smtClean="0"/>
              <a:t>ТРИВОГИ</a:t>
            </a:r>
            <a:endParaRPr dirty="0"/>
          </a:p>
        </p:txBody>
      </p:sp>
      <p:sp>
        <p:nvSpPr>
          <p:cNvPr id="352" name="Google Shape;352;p44"/>
          <p:cNvSpPr txBox="1">
            <a:spLocks noGrp="1"/>
          </p:cNvSpPr>
          <p:nvPr>
            <p:ph type="subTitle" idx="2"/>
          </p:nvPr>
        </p:nvSpPr>
        <p:spPr>
          <a:xfrm flipH="1">
            <a:off x="2222812" y="2571750"/>
            <a:ext cx="2145910" cy="521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200"/>
              </a:spcAft>
              <a:buNone/>
            </a:pPr>
            <a:r>
              <a:rPr lang="uk-UA" sz="2000" dirty="0" smtClean="0"/>
              <a:t>РЕЗИСТЕНТНОСТІ</a:t>
            </a:r>
            <a:endParaRPr sz="2000" dirty="0"/>
          </a:p>
        </p:txBody>
      </p:sp>
      <p:sp>
        <p:nvSpPr>
          <p:cNvPr id="353" name="Google Shape;353;p44"/>
          <p:cNvSpPr txBox="1">
            <a:spLocks noGrp="1"/>
          </p:cNvSpPr>
          <p:nvPr>
            <p:ph type="subTitle" idx="3"/>
          </p:nvPr>
        </p:nvSpPr>
        <p:spPr>
          <a:xfrm>
            <a:off x="4472631" y="1533050"/>
            <a:ext cx="3465300" cy="521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/>
            <a:r>
              <a:rPr lang="ru-RU" dirty="0" err="1" smtClean="0"/>
              <a:t>Негайна</a:t>
            </a:r>
            <a:r>
              <a:rPr lang="ru-RU" dirty="0" smtClean="0"/>
              <a:t> </a:t>
            </a:r>
            <a:r>
              <a:rPr lang="ru-RU" dirty="0" err="1" smtClean="0"/>
              <a:t>мобілізація</a:t>
            </a:r>
            <a:r>
              <a:rPr lang="ru-RU" dirty="0" smtClean="0"/>
              <a:t> </a:t>
            </a:r>
            <a:r>
              <a:rPr lang="ru-RU" dirty="0" err="1"/>
              <a:t>захисних</a:t>
            </a:r>
            <a:r>
              <a:rPr lang="ru-RU" dirty="0"/>
              <a:t> </a:t>
            </a:r>
            <a:r>
              <a:rPr lang="ru-RU" dirty="0" err="1"/>
              <a:t>реакцій</a:t>
            </a:r>
            <a:r>
              <a:rPr lang="ru-RU" dirty="0"/>
              <a:t> </a:t>
            </a:r>
            <a:r>
              <a:rPr lang="ru-RU" dirty="0" err="1" smtClean="0"/>
              <a:t>організму</a:t>
            </a:r>
            <a:r>
              <a:rPr lang="ru-RU" dirty="0" smtClean="0"/>
              <a:t>;</a:t>
            </a:r>
            <a:endParaRPr dirty="0"/>
          </a:p>
        </p:txBody>
      </p:sp>
      <p:sp>
        <p:nvSpPr>
          <p:cNvPr id="354" name="Google Shape;354;p44"/>
          <p:cNvSpPr txBox="1">
            <a:spLocks noGrp="1"/>
          </p:cNvSpPr>
          <p:nvPr>
            <p:ph type="subTitle" idx="4"/>
          </p:nvPr>
        </p:nvSpPr>
        <p:spPr>
          <a:xfrm flipH="1">
            <a:off x="4472631" y="2552649"/>
            <a:ext cx="3465300" cy="521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/>
            <a:r>
              <a:rPr lang="ru-RU" dirty="0" err="1" smtClean="0"/>
              <a:t>Підвищення</a:t>
            </a:r>
            <a:r>
              <a:rPr lang="ru-RU" dirty="0" smtClean="0"/>
              <a:t> </a:t>
            </a:r>
            <a:r>
              <a:rPr lang="ru-RU" dirty="0" err="1"/>
              <a:t>стійкості</a:t>
            </a:r>
            <a:r>
              <a:rPr lang="ru-RU" dirty="0"/>
              <a:t> </a:t>
            </a:r>
            <a:r>
              <a:rPr lang="ru-RU" dirty="0" err="1"/>
              <a:t>організму</a:t>
            </a:r>
            <a:r>
              <a:rPr lang="ru-RU" dirty="0"/>
              <a:t> до </a:t>
            </a:r>
            <a:r>
              <a:rPr lang="ru-RU" dirty="0" err="1"/>
              <a:t>негативних</a:t>
            </a:r>
            <a:r>
              <a:rPr lang="ru-RU" dirty="0"/>
              <a:t> </a:t>
            </a:r>
            <a:r>
              <a:rPr lang="ru-RU" dirty="0" err="1" smtClean="0"/>
              <a:t>впливів</a:t>
            </a:r>
            <a:r>
              <a:rPr lang="ru-RU" dirty="0" smtClean="0"/>
              <a:t>;</a:t>
            </a:r>
            <a:endParaRPr dirty="0"/>
          </a:p>
        </p:txBody>
      </p:sp>
      <p:sp>
        <p:nvSpPr>
          <p:cNvPr id="355" name="Google Shape;355;p44"/>
          <p:cNvSpPr txBox="1">
            <a:spLocks noGrp="1"/>
          </p:cNvSpPr>
          <p:nvPr>
            <p:ph type="subTitle" idx="6"/>
          </p:nvPr>
        </p:nvSpPr>
        <p:spPr>
          <a:xfrm>
            <a:off x="4472631" y="3570023"/>
            <a:ext cx="3465300" cy="521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/>
            <a:r>
              <a:rPr lang="ru-RU" dirty="0" err="1"/>
              <a:t>Виснаження</a:t>
            </a:r>
            <a:r>
              <a:rPr lang="ru-RU" dirty="0"/>
              <a:t> </a:t>
            </a:r>
            <a:r>
              <a:rPr lang="ru-RU" dirty="0" err="1"/>
              <a:t>функціональних</a:t>
            </a:r>
            <a:r>
              <a:rPr lang="ru-RU" dirty="0"/>
              <a:t> </a:t>
            </a:r>
            <a:r>
              <a:rPr lang="ru-RU" dirty="0" err="1" smtClean="0"/>
              <a:t>резервів</a:t>
            </a:r>
            <a:r>
              <a:rPr lang="ru-RU" dirty="0" smtClean="0"/>
              <a:t> </a:t>
            </a:r>
            <a:r>
              <a:rPr lang="uk-UA" dirty="0" smtClean="0"/>
              <a:t>— </a:t>
            </a:r>
            <a:r>
              <a:rPr lang="uk-UA" dirty="0" err="1" smtClean="0"/>
              <a:t>дистрес</a:t>
            </a:r>
            <a:r>
              <a:rPr lang="uk-UA" dirty="0" smtClean="0"/>
              <a:t>.</a:t>
            </a:r>
            <a:endParaRPr dirty="0"/>
          </a:p>
        </p:txBody>
      </p:sp>
      <p:sp>
        <p:nvSpPr>
          <p:cNvPr id="356" name="Google Shape;356;p44"/>
          <p:cNvSpPr/>
          <p:nvPr/>
        </p:nvSpPr>
        <p:spPr>
          <a:xfrm>
            <a:off x="1202612" y="2441738"/>
            <a:ext cx="763200" cy="7632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ctr"/>
            <a:r>
              <a:rPr lang="uk-UA" sz="3200" b="1" dirty="0" smtClean="0">
                <a:solidFill>
                  <a:schemeClr val="bg2"/>
                </a:solidFill>
                <a:latin typeface="Lato" panose="020B0604020202020204" charset="0"/>
                <a:cs typeface="Lato" panose="020B0604020202020204" charset="0"/>
              </a:rPr>
              <a:t>02</a:t>
            </a:r>
            <a:endParaRPr lang="uk-UA" sz="3200" b="1" dirty="0">
              <a:solidFill>
                <a:schemeClr val="bg2"/>
              </a:solidFill>
              <a:latin typeface="Lato" panose="020B0604020202020204" charset="0"/>
              <a:cs typeface="Lato" panose="020B0604020202020204" charset="0"/>
            </a:endParaRPr>
          </a:p>
        </p:txBody>
      </p:sp>
      <p:sp>
        <p:nvSpPr>
          <p:cNvPr id="357" name="Google Shape;357;p44"/>
          <p:cNvSpPr/>
          <p:nvPr/>
        </p:nvSpPr>
        <p:spPr>
          <a:xfrm>
            <a:off x="1202612" y="1416638"/>
            <a:ext cx="763200" cy="7632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ctr"/>
            <a:r>
              <a:rPr lang="uk-UA" sz="3200" b="1" dirty="0">
                <a:solidFill>
                  <a:schemeClr val="bg2"/>
                </a:solidFill>
                <a:latin typeface="Lato" panose="020B0604020202020204" charset="0"/>
                <a:cs typeface="Lato" panose="020B0604020202020204" charset="0"/>
              </a:rPr>
              <a:t>01</a:t>
            </a:r>
          </a:p>
        </p:txBody>
      </p:sp>
      <p:sp>
        <p:nvSpPr>
          <p:cNvPr id="358" name="Google Shape;358;p44"/>
          <p:cNvSpPr/>
          <p:nvPr/>
        </p:nvSpPr>
        <p:spPr>
          <a:xfrm>
            <a:off x="1202612" y="3466988"/>
            <a:ext cx="763200" cy="7632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ctr"/>
            <a:r>
              <a:rPr lang="uk-UA" sz="3200" b="1" dirty="0" smtClean="0">
                <a:solidFill>
                  <a:schemeClr val="bg2"/>
                </a:solidFill>
                <a:latin typeface="Lato" panose="020B0604020202020204" charset="0"/>
                <a:cs typeface="Lato" panose="020B0604020202020204" charset="0"/>
              </a:rPr>
              <a:t>03</a:t>
            </a:r>
            <a:endParaRPr lang="uk-UA" sz="3200" b="1" dirty="0">
              <a:solidFill>
                <a:schemeClr val="bg2"/>
              </a:solidFill>
              <a:latin typeface="Lato" panose="020B0604020202020204" charset="0"/>
              <a:cs typeface="Lato" panose="020B0604020202020204" charset="0"/>
            </a:endParaRPr>
          </a:p>
        </p:txBody>
      </p:sp>
      <p:cxnSp>
        <p:nvCxnSpPr>
          <p:cNvPr id="372" name="Google Shape;372;p44"/>
          <p:cNvCxnSpPr>
            <a:stCxn id="357" idx="2"/>
            <a:endCxn id="356" idx="0"/>
          </p:cNvCxnSpPr>
          <p:nvPr/>
        </p:nvCxnSpPr>
        <p:spPr>
          <a:xfrm>
            <a:off x="1584212" y="2179838"/>
            <a:ext cx="0" cy="261900"/>
          </a:xfrm>
          <a:prstGeom prst="straightConnector1">
            <a:avLst/>
          </a:prstGeom>
          <a:noFill/>
          <a:ln w="9525" cap="flat" cmpd="sng">
            <a:solidFill>
              <a:schemeClr val="lt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73" name="Google Shape;373;p44"/>
          <p:cNvCxnSpPr>
            <a:stCxn id="356" idx="2"/>
            <a:endCxn id="358" idx="0"/>
          </p:cNvCxnSpPr>
          <p:nvPr/>
        </p:nvCxnSpPr>
        <p:spPr>
          <a:xfrm>
            <a:off x="1584212" y="3204938"/>
            <a:ext cx="0" cy="262200"/>
          </a:xfrm>
          <a:prstGeom prst="straightConnector1">
            <a:avLst/>
          </a:prstGeom>
          <a:noFill/>
          <a:ln w="9525" cap="flat" cmpd="sng">
            <a:solidFill>
              <a:schemeClr val="lt1"/>
            </a:solidFill>
            <a:prstDash val="solid"/>
            <a:round/>
            <a:headEnd type="none" w="med" len="med"/>
            <a:tailEnd type="none" w="med" len="med"/>
          </a:ln>
        </p:spPr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8" name="Google Shape;698;p57"/>
          <p:cNvSpPr txBox="1">
            <a:spLocks noGrp="1"/>
          </p:cNvSpPr>
          <p:nvPr>
            <p:ph type="title"/>
          </p:nvPr>
        </p:nvSpPr>
        <p:spPr>
          <a:xfrm flipH="1">
            <a:off x="4259549" y="2048550"/>
            <a:ext cx="3251035" cy="1292400"/>
          </a:xfrm>
          <a:prstGeom prst="rect">
            <a:avLst/>
          </a:prstGeom>
        </p:spPr>
        <p:txBody>
          <a:bodyPr spcFirstLastPara="1" wrap="square" lIns="0" tIns="91425" rIns="0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uk-UA" dirty="0" smtClean="0">
                <a:latin typeface="Lato Light"/>
                <a:ea typeface="Lato Light"/>
                <a:cs typeface="Lato Light"/>
                <a:sym typeface="Lato Light"/>
              </a:rPr>
              <a:t>ГУМОРАЛЬНІ РЕАКЦІЇ</a:t>
            </a:r>
            <a:endParaRPr dirty="0"/>
          </a:p>
        </p:txBody>
      </p:sp>
      <p:sp>
        <p:nvSpPr>
          <p:cNvPr id="699" name="Google Shape;699;p57"/>
          <p:cNvSpPr txBox="1">
            <a:spLocks noGrp="1"/>
          </p:cNvSpPr>
          <p:nvPr>
            <p:ph type="subTitle" idx="1"/>
          </p:nvPr>
        </p:nvSpPr>
        <p:spPr>
          <a:xfrm flipH="1">
            <a:off x="3759365" y="3623000"/>
            <a:ext cx="3751219" cy="716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lnSpc>
                <a:spcPts val="1600"/>
              </a:lnSpc>
              <a:spcBef>
                <a:spcPts val="600"/>
              </a:spcBef>
            </a:pPr>
            <a:r>
              <a:rPr lang="uk-UA" sz="1400" dirty="0" err="1" smtClean="0"/>
              <a:t>Глюкокортикоїди</a:t>
            </a:r>
            <a:r>
              <a:rPr lang="uk-UA" sz="1400" dirty="0" smtClean="0"/>
              <a:t> та </a:t>
            </a:r>
            <a:r>
              <a:rPr lang="uk-UA" sz="1400" dirty="0" err="1" smtClean="0"/>
              <a:t>катехоламіни</a:t>
            </a:r>
            <a:r>
              <a:rPr lang="uk-UA" sz="1400" dirty="0" smtClean="0"/>
              <a:t> </a:t>
            </a:r>
            <a:r>
              <a:rPr lang="ru-RU" sz="1400" dirty="0" smtClean="0"/>
              <a:t>— </a:t>
            </a:r>
            <a:r>
              <a:rPr lang="ru-RU" sz="1400" dirty="0" err="1" smtClean="0"/>
              <a:t>головні</a:t>
            </a:r>
            <a:r>
              <a:rPr lang="ru-RU" sz="1400" dirty="0" smtClean="0"/>
              <a:t> </a:t>
            </a:r>
            <a:r>
              <a:rPr lang="ru-RU" sz="1400" dirty="0" err="1" smtClean="0"/>
              <a:t>гормони</a:t>
            </a:r>
            <a:r>
              <a:rPr lang="ru-RU" sz="1400" dirty="0" smtClean="0"/>
              <a:t> </a:t>
            </a:r>
            <a:r>
              <a:rPr lang="ru-RU" sz="1400" dirty="0" err="1" smtClean="0"/>
              <a:t>стресу</a:t>
            </a:r>
            <a:endParaRPr sz="1400" dirty="0"/>
          </a:p>
        </p:txBody>
      </p:sp>
      <p:sp>
        <p:nvSpPr>
          <p:cNvPr id="700" name="Google Shape;700;p57"/>
          <p:cNvSpPr txBox="1">
            <a:spLocks noGrp="1"/>
          </p:cNvSpPr>
          <p:nvPr>
            <p:ph type="title" idx="2"/>
          </p:nvPr>
        </p:nvSpPr>
        <p:spPr>
          <a:xfrm flipH="1">
            <a:off x="6549384" y="805300"/>
            <a:ext cx="961200" cy="961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 smtClean="0"/>
              <a:t>0</a:t>
            </a:r>
            <a:r>
              <a:rPr lang="uk-UA" dirty="0" smtClean="0"/>
              <a:t>2</a:t>
            </a:r>
            <a:endParaRPr dirty="0"/>
          </a:p>
        </p:txBody>
      </p:sp>
      <p:pic>
        <p:nvPicPr>
          <p:cNvPr id="701" name="Google Shape;701;p57"/>
          <p:cNvPicPr preferRelativeResize="0"/>
          <p:nvPr/>
        </p:nvPicPr>
        <p:blipFill rotWithShape="1">
          <a:blip r:embed="rId3">
            <a:alphaModFix/>
          </a:blip>
          <a:srcRect l="4810" r="12817"/>
          <a:stretch/>
        </p:blipFill>
        <p:spPr>
          <a:xfrm rot="-5400000">
            <a:off x="27250" y="390876"/>
            <a:ext cx="4094899" cy="331314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7" name="Google Shape;507;p48"/>
          <p:cNvSpPr txBox="1">
            <a:spLocks noGrp="1"/>
          </p:cNvSpPr>
          <p:nvPr>
            <p:ph type="title"/>
          </p:nvPr>
        </p:nvSpPr>
        <p:spPr>
          <a:xfrm>
            <a:off x="720000" y="540000"/>
            <a:ext cx="7704000" cy="564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uk-UA" b="1" dirty="0" smtClean="0">
                <a:latin typeface="Lato Light"/>
                <a:ea typeface="Lato Light"/>
                <a:cs typeface="Lato Light"/>
                <a:sym typeface="Lato Light"/>
              </a:rPr>
              <a:t>ГОРМОНИ</a:t>
            </a:r>
            <a:r>
              <a:rPr lang="uk-UA" dirty="0" smtClean="0">
                <a:latin typeface="Lato Light"/>
                <a:ea typeface="Lato Light"/>
                <a:cs typeface="Lato Light"/>
                <a:sym typeface="Lato Light"/>
              </a:rPr>
              <a:t> СТРЕСУ</a:t>
            </a:r>
            <a:endParaRPr dirty="0">
              <a:latin typeface="Lato Black"/>
              <a:ea typeface="Lato Black"/>
              <a:cs typeface="Lato Black"/>
              <a:sym typeface="Lato Black"/>
            </a:endParaRPr>
          </a:p>
        </p:txBody>
      </p:sp>
      <p:sp>
        <p:nvSpPr>
          <p:cNvPr id="508" name="Google Shape;508;p48"/>
          <p:cNvSpPr txBox="1">
            <a:spLocks noGrp="1"/>
          </p:cNvSpPr>
          <p:nvPr>
            <p:ph type="subTitle" idx="1"/>
          </p:nvPr>
        </p:nvSpPr>
        <p:spPr>
          <a:xfrm>
            <a:off x="720725" y="1296824"/>
            <a:ext cx="2496000" cy="48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1200"/>
              </a:spcAft>
              <a:buNone/>
            </a:pPr>
            <a:r>
              <a:rPr lang="uk-UA" dirty="0" smtClean="0"/>
              <a:t>КОРТИЗОЛ</a:t>
            </a:r>
            <a:endParaRPr dirty="0"/>
          </a:p>
        </p:txBody>
      </p:sp>
      <p:sp>
        <p:nvSpPr>
          <p:cNvPr id="509" name="Google Shape;509;p48"/>
          <p:cNvSpPr txBox="1">
            <a:spLocks noGrp="1"/>
          </p:cNvSpPr>
          <p:nvPr>
            <p:ph type="subTitle" idx="2"/>
          </p:nvPr>
        </p:nvSpPr>
        <p:spPr>
          <a:xfrm>
            <a:off x="5927274" y="1296824"/>
            <a:ext cx="2496000" cy="48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1200"/>
              </a:spcAft>
              <a:buNone/>
            </a:pPr>
            <a:r>
              <a:rPr lang="uk-UA" dirty="0" smtClean="0"/>
              <a:t>КАТЕХОЛАМІНИ</a:t>
            </a:r>
            <a:endParaRPr dirty="0"/>
          </a:p>
        </p:txBody>
      </p:sp>
      <p:sp>
        <p:nvSpPr>
          <p:cNvPr id="510" name="Google Shape;510;p48"/>
          <p:cNvSpPr txBox="1">
            <a:spLocks noGrp="1"/>
          </p:cNvSpPr>
          <p:nvPr>
            <p:ph type="subTitle" idx="3"/>
          </p:nvPr>
        </p:nvSpPr>
        <p:spPr>
          <a:xfrm>
            <a:off x="715249" y="1781924"/>
            <a:ext cx="2788799" cy="2750999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285750" lvl="0" indent="-285750" algn="l" rtl="0">
              <a:spcAft>
                <a:spcPts val="1200"/>
              </a:spcAft>
              <a:buFont typeface="Wingdings" panose="05000000000000000000" pitchFamily="2" charset="2"/>
              <a:buChar char="v"/>
            </a:pPr>
            <a:r>
              <a:rPr lang="uk-UA" sz="1300" dirty="0" smtClean="0"/>
              <a:t>Пригнічує гуморальну та клітинну імунну відповідь</a:t>
            </a:r>
          </a:p>
          <a:p>
            <a:pPr marL="285750" lvl="0" indent="-285750" algn="l" rtl="0">
              <a:spcAft>
                <a:spcPts val="1200"/>
              </a:spcAft>
              <a:buFont typeface="Wingdings" panose="05000000000000000000" pitchFamily="2" charset="2"/>
              <a:buChar char="v"/>
            </a:pPr>
            <a:r>
              <a:rPr lang="uk-UA" sz="1300" dirty="0" smtClean="0"/>
              <a:t>Підтримує баланс про- та протизапальних   реакцій</a:t>
            </a:r>
          </a:p>
          <a:p>
            <a:pPr marL="285750" lvl="0" indent="-285750" algn="l" rtl="0">
              <a:spcAft>
                <a:spcPts val="1200"/>
              </a:spcAft>
              <a:buFont typeface="Wingdings" panose="05000000000000000000" pitchFamily="2" charset="2"/>
              <a:buChar char="v"/>
            </a:pPr>
            <a:r>
              <a:rPr lang="uk-UA" sz="1300" dirty="0" smtClean="0"/>
              <a:t>Пригнічує фагоцитарну активність макрофагів і </a:t>
            </a:r>
            <a:r>
              <a:rPr lang="uk-UA" sz="1300" dirty="0" err="1" smtClean="0"/>
              <a:t>нейтрофілів</a:t>
            </a:r>
            <a:endParaRPr lang="uk-UA" sz="1300" dirty="0" smtClean="0"/>
          </a:p>
          <a:p>
            <a:pPr marL="285750" lvl="0" indent="-285750" algn="l" rtl="0">
              <a:spcAft>
                <a:spcPts val="1200"/>
              </a:spcAft>
              <a:buFont typeface="Wingdings" panose="05000000000000000000" pitchFamily="2" charset="2"/>
              <a:buChar char="v"/>
            </a:pPr>
            <a:r>
              <a:rPr lang="uk-UA" sz="1300" dirty="0" smtClean="0"/>
              <a:t>Пригнічує активність лімфоцитів</a:t>
            </a:r>
            <a:endParaRPr sz="1300" dirty="0"/>
          </a:p>
        </p:txBody>
      </p:sp>
      <p:sp>
        <p:nvSpPr>
          <p:cNvPr id="511" name="Google Shape;511;p48"/>
          <p:cNvSpPr txBox="1">
            <a:spLocks noGrp="1"/>
          </p:cNvSpPr>
          <p:nvPr>
            <p:ph type="subTitle" idx="4"/>
          </p:nvPr>
        </p:nvSpPr>
        <p:spPr>
          <a:xfrm>
            <a:off x="5645726" y="1905659"/>
            <a:ext cx="3269674" cy="2750999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285750" lvl="0" indent="-285750" algn="l" rtl="0">
              <a:spcAft>
                <a:spcPts val="1200"/>
              </a:spcAft>
              <a:buFont typeface="Wingdings" panose="05000000000000000000" pitchFamily="2" charset="2"/>
              <a:buChar char="v"/>
            </a:pPr>
            <a:r>
              <a:rPr lang="uk-UA" sz="1300" dirty="0" smtClean="0">
                <a:solidFill>
                  <a:schemeClr val="bg1"/>
                </a:solidFill>
              </a:rPr>
              <a:t>Пригнічення </a:t>
            </a:r>
            <a:r>
              <a:rPr lang="uk-UA" sz="1300" dirty="0" err="1" smtClean="0">
                <a:solidFill>
                  <a:schemeClr val="bg1"/>
                </a:solidFill>
              </a:rPr>
              <a:t>проліферативної</a:t>
            </a:r>
            <a:r>
              <a:rPr lang="uk-UA" sz="1300" dirty="0" smtClean="0">
                <a:solidFill>
                  <a:schemeClr val="bg1"/>
                </a:solidFill>
              </a:rPr>
              <a:t> активності лімфоцитів</a:t>
            </a:r>
          </a:p>
          <a:p>
            <a:pPr marL="285750" lvl="0" indent="-285750" algn="l" rtl="0">
              <a:spcAft>
                <a:spcPts val="1200"/>
              </a:spcAft>
              <a:buFont typeface="Wingdings" panose="05000000000000000000" pitchFamily="2" charset="2"/>
              <a:buChar char="v"/>
            </a:pPr>
            <a:r>
              <a:rPr lang="uk-UA" sz="1300" dirty="0" smtClean="0">
                <a:solidFill>
                  <a:schemeClr val="bg1"/>
                </a:solidFill>
              </a:rPr>
              <a:t>Модуляція  утворення  антитіл класів </a:t>
            </a:r>
            <a:r>
              <a:rPr lang="en-US" sz="1300" dirty="0" smtClean="0">
                <a:solidFill>
                  <a:schemeClr val="bg1"/>
                </a:solidFill>
              </a:rPr>
              <a:t>IgA, </a:t>
            </a:r>
            <a:r>
              <a:rPr lang="en-US" sz="1300" dirty="0" err="1" smtClean="0">
                <a:solidFill>
                  <a:schemeClr val="bg1"/>
                </a:solidFill>
              </a:rPr>
              <a:t>igM</a:t>
            </a:r>
            <a:r>
              <a:rPr lang="en-US" sz="1300" dirty="0" smtClean="0">
                <a:solidFill>
                  <a:schemeClr val="bg1"/>
                </a:solidFill>
              </a:rPr>
              <a:t>, </a:t>
            </a:r>
            <a:r>
              <a:rPr lang="en-US" sz="1300" dirty="0" err="1" smtClean="0">
                <a:solidFill>
                  <a:schemeClr val="bg1"/>
                </a:solidFill>
              </a:rPr>
              <a:t>igG</a:t>
            </a:r>
            <a:endParaRPr lang="uk-UA" sz="1300" dirty="0" smtClean="0">
              <a:solidFill>
                <a:schemeClr val="bg1"/>
              </a:solidFill>
            </a:endParaRPr>
          </a:p>
          <a:p>
            <a:pPr marL="285750" lvl="0" indent="-285750" algn="l" rtl="0">
              <a:spcAft>
                <a:spcPts val="1200"/>
              </a:spcAft>
              <a:buFont typeface="Wingdings" panose="05000000000000000000" pitchFamily="2" charset="2"/>
              <a:buChar char="v"/>
            </a:pPr>
            <a:r>
              <a:rPr lang="uk-UA" sz="1300" dirty="0" smtClean="0">
                <a:solidFill>
                  <a:schemeClr val="bg1"/>
                </a:solidFill>
              </a:rPr>
              <a:t>Пригнічення </a:t>
            </a:r>
            <a:r>
              <a:rPr lang="uk-UA" sz="1300" dirty="0" err="1" smtClean="0">
                <a:solidFill>
                  <a:schemeClr val="bg1"/>
                </a:solidFill>
              </a:rPr>
              <a:t>антитілозалежної</a:t>
            </a:r>
            <a:r>
              <a:rPr lang="uk-UA" sz="1300" dirty="0" smtClean="0">
                <a:solidFill>
                  <a:schemeClr val="bg1"/>
                </a:solidFill>
              </a:rPr>
              <a:t> клітинної </a:t>
            </a:r>
            <a:r>
              <a:rPr lang="uk-UA" sz="1300" dirty="0" err="1" smtClean="0">
                <a:solidFill>
                  <a:schemeClr val="bg1"/>
                </a:solidFill>
              </a:rPr>
              <a:t>цитотоксичності</a:t>
            </a:r>
            <a:endParaRPr lang="uk-UA" sz="1300" dirty="0" smtClean="0">
              <a:solidFill>
                <a:schemeClr val="bg1"/>
              </a:solidFill>
            </a:endParaRPr>
          </a:p>
          <a:p>
            <a:pPr marL="285750" lvl="0" indent="-285750" algn="l" rtl="0">
              <a:spcAft>
                <a:spcPts val="1200"/>
              </a:spcAft>
              <a:buFont typeface="Wingdings" panose="05000000000000000000" pitchFamily="2" charset="2"/>
              <a:buChar char="v"/>
            </a:pPr>
            <a:r>
              <a:rPr lang="uk-UA" sz="1300" dirty="0" smtClean="0">
                <a:solidFill>
                  <a:schemeClr val="bg1"/>
                </a:solidFill>
              </a:rPr>
              <a:t>Стимуляція продукції </a:t>
            </a:r>
            <a:r>
              <a:rPr lang="uk-UA" sz="1300" dirty="0" err="1" smtClean="0">
                <a:solidFill>
                  <a:schemeClr val="bg1"/>
                </a:solidFill>
              </a:rPr>
              <a:t>цитокінів</a:t>
            </a:r>
            <a:r>
              <a:rPr lang="uk-UA" sz="1300" dirty="0" smtClean="0">
                <a:solidFill>
                  <a:schemeClr val="bg1"/>
                </a:solidFill>
              </a:rPr>
              <a:t> </a:t>
            </a:r>
            <a:r>
              <a:rPr lang="uk-UA" sz="1300" dirty="0" err="1" smtClean="0">
                <a:solidFill>
                  <a:schemeClr val="bg1"/>
                </a:solidFill>
              </a:rPr>
              <a:t>імуносупресивної</a:t>
            </a:r>
            <a:r>
              <a:rPr lang="uk-UA" sz="1300" dirty="0" smtClean="0">
                <a:solidFill>
                  <a:schemeClr val="bg1"/>
                </a:solidFill>
              </a:rPr>
              <a:t> дії</a:t>
            </a:r>
          </a:p>
          <a:p>
            <a:pPr marL="285750" lvl="0" indent="-285750" algn="l" rtl="0">
              <a:spcAft>
                <a:spcPts val="1200"/>
              </a:spcAft>
              <a:buFont typeface="Wingdings" panose="05000000000000000000" pitchFamily="2" charset="2"/>
              <a:buChar char="v"/>
            </a:pPr>
            <a:endParaRPr sz="1300" dirty="0">
              <a:solidFill>
                <a:schemeClr val="bg1"/>
              </a:solidFill>
            </a:endParaRPr>
          </a:p>
        </p:txBody>
      </p:sp>
      <p:pic>
        <p:nvPicPr>
          <p:cNvPr id="527" name="Google Shape;527;p48"/>
          <p:cNvPicPr preferRelativeResize="0"/>
          <p:nvPr/>
        </p:nvPicPr>
        <p:blipFill rotWithShape="1">
          <a:blip r:embed="rId3">
            <a:alphaModFix/>
          </a:blip>
          <a:srcRect b="2037"/>
          <a:stretch/>
        </p:blipFill>
        <p:spPr>
          <a:xfrm>
            <a:off x="3456218" y="1703360"/>
            <a:ext cx="2135901" cy="295329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5488" y="470149"/>
            <a:ext cx="4474473" cy="4203201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680854" y="2263973"/>
            <a:ext cx="125383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uk-UA" dirty="0" smtClean="0">
                <a:solidFill>
                  <a:schemeClr val="bg1"/>
                </a:solidFill>
                <a:latin typeface="Lato" panose="020B0604020202020204" charset="0"/>
                <a:cs typeface="Lato" panose="020B0604020202020204" charset="0"/>
              </a:rPr>
              <a:t>ГІПОФІЗ</a:t>
            </a:r>
            <a:endParaRPr lang="ru-RU" dirty="0">
              <a:solidFill>
                <a:schemeClr val="bg1"/>
              </a:solidFill>
              <a:latin typeface="Lato" panose="020B0604020202020204" charset="0"/>
              <a:cs typeface="Lato" panose="020B060402020202020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140527" y="3034146"/>
            <a:ext cx="15378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uk-UA" dirty="0" smtClean="0">
                <a:solidFill>
                  <a:schemeClr val="bg1"/>
                </a:solidFill>
                <a:latin typeface="Lato" panose="020B0604020202020204" charset="0"/>
                <a:cs typeface="Lato" panose="020B0604020202020204" charset="0"/>
              </a:rPr>
              <a:t>НАДНИРНИКИ</a:t>
            </a:r>
            <a:endParaRPr lang="ru-RU" dirty="0">
              <a:solidFill>
                <a:schemeClr val="bg1"/>
              </a:solidFill>
              <a:latin typeface="Lato" panose="020B0604020202020204" charset="0"/>
              <a:cs typeface="Lato" panose="020B060402020202020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202381" y="3089563"/>
            <a:ext cx="173874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>
                <a:solidFill>
                  <a:schemeClr val="bg1"/>
                </a:solidFill>
                <a:latin typeface="Lato" panose="020B0604020202020204" charset="0"/>
                <a:cs typeface="Lato" panose="020B0604020202020204" charset="0"/>
              </a:rPr>
              <a:t>СТОВБУР </a:t>
            </a:r>
            <a:endParaRPr lang="ru-RU" dirty="0">
              <a:solidFill>
                <a:schemeClr val="bg1"/>
              </a:solidFill>
              <a:latin typeface="Lato" panose="020B0604020202020204" charset="0"/>
              <a:cs typeface="Lato" panose="020B060402020202020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071754" y="2880257"/>
            <a:ext cx="217516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>
                <a:solidFill>
                  <a:schemeClr val="bg1"/>
                </a:solidFill>
                <a:latin typeface="Lato" panose="020B0604020202020204" charset="0"/>
                <a:cs typeface="Lato" panose="020B0604020202020204" charset="0"/>
              </a:rPr>
              <a:t>ДОВГАСТИЙ МОЗОК</a:t>
            </a:r>
            <a:endParaRPr lang="ru-RU" dirty="0">
              <a:solidFill>
                <a:schemeClr val="bg1"/>
              </a:solidFill>
              <a:latin typeface="Lato" panose="020B0604020202020204" charset="0"/>
              <a:cs typeface="Lato" panose="020B060402020202020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089564" y="4267200"/>
            <a:ext cx="1413163" cy="3117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dirty="0" smtClean="0">
                <a:solidFill>
                  <a:schemeClr val="bg1"/>
                </a:solidFill>
                <a:latin typeface="Lato" panose="020B0604020202020204" charset="0"/>
                <a:cs typeface="Lato" panose="020B0604020202020204" charset="0"/>
              </a:rPr>
              <a:t>НИРКА</a:t>
            </a:r>
            <a:endParaRPr lang="ru-RU" dirty="0">
              <a:solidFill>
                <a:schemeClr val="bg1"/>
              </a:solidFill>
              <a:latin typeface="Lato" panose="020B0604020202020204" charset="0"/>
              <a:cs typeface="Lato" panose="020B0604020202020204" charset="0"/>
            </a:endParaRPr>
          </a:p>
        </p:txBody>
      </p:sp>
      <p:sp>
        <p:nvSpPr>
          <p:cNvPr id="12" name="Google Shape;494;p47"/>
          <p:cNvSpPr txBox="1">
            <a:spLocks noGrp="1"/>
          </p:cNvSpPr>
          <p:nvPr>
            <p:ph type="title"/>
          </p:nvPr>
        </p:nvSpPr>
        <p:spPr>
          <a:xfrm>
            <a:off x="720725" y="178003"/>
            <a:ext cx="7704000" cy="564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uk-UA" sz="3200" b="1" dirty="0" smtClean="0">
                <a:latin typeface="Lato Light"/>
                <a:ea typeface="Lato Light"/>
                <a:cs typeface="Lato Light"/>
                <a:sym typeface="Lato Light"/>
              </a:rPr>
              <a:t>СИСТЕМА РЕАКЦІЇ </a:t>
            </a:r>
            <a:r>
              <a:rPr lang="uk-UA" sz="3200" b="0" dirty="0" smtClean="0">
                <a:latin typeface="Lato Light"/>
                <a:ea typeface="Lato Light"/>
                <a:cs typeface="Lato Light"/>
                <a:sym typeface="Lato Light"/>
              </a:rPr>
              <a:t>НА СТРЕС</a:t>
            </a:r>
            <a:endParaRPr sz="3200" b="0" dirty="0">
              <a:latin typeface="Lato Black"/>
              <a:ea typeface="Lato Black"/>
              <a:cs typeface="Lato Black"/>
              <a:sym typeface="Lato Black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720725" y="4673350"/>
            <a:ext cx="8423275" cy="45719"/>
          </a:xfrm>
          <a:prstGeom prst="rect">
            <a:avLst/>
          </a:prstGeom>
          <a:gradFill flip="none" rotWithShape="1">
            <a:gsLst>
              <a:gs pos="36874">
                <a:srgbClr val="160D2E"/>
              </a:gs>
              <a:gs pos="13129">
                <a:srgbClr val="120B23"/>
              </a:gs>
              <a:gs pos="0">
                <a:srgbClr val="0E0A1B"/>
              </a:gs>
              <a:gs pos="48000">
                <a:srgbClr val="1B0F39"/>
              </a:gs>
              <a:gs pos="25248">
                <a:srgbClr val="140C29"/>
              </a:gs>
              <a:gs pos="76756">
                <a:srgbClr val="211248"/>
              </a:gs>
              <a:gs pos="100000">
                <a:srgbClr val="25135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3823181" y="2548191"/>
            <a:ext cx="640080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1300" dirty="0" smtClean="0">
                <a:solidFill>
                  <a:schemeClr val="bg1"/>
                </a:solidFill>
                <a:latin typeface="Lato" panose="020B0604020202020204" charset="0"/>
                <a:cs typeface="Lato" panose="020B0604020202020204" charset="0"/>
              </a:rPr>
              <a:t>АКТГ</a:t>
            </a:r>
            <a:endParaRPr lang="ru-RU" sz="1300" dirty="0">
              <a:solidFill>
                <a:schemeClr val="bg1"/>
              </a:solidFill>
              <a:latin typeface="Lato" panose="020B0604020202020204" charset="0"/>
              <a:cs typeface="Lato" panose="020B060402020202020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366877" y="1695039"/>
            <a:ext cx="540771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1300" dirty="0" smtClean="0">
                <a:solidFill>
                  <a:schemeClr val="bg1"/>
                </a:solidFill>
                <a:latin typeface="Lato" panose="020B0604020202020204" charset="0"/>
                <a:cs typeface="Lato" panose="020B0604020202020204" charset="0"/>
              </a:rPr>
              <a:t>КРГ</a:t>
            </a:r>
            <a:endParaRPr lang="ru-RU" sz="1300" dirty="0">
              <a:solidFill>
                <a:schemeClr val="bg1"/>
              </a:solidFill>
              <a:latin typeface="Lato" panose="020B0604020202020204" charset="0"/>
              <a:cs typeface="Lato" panose="020B060402020202020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243753" y="3793315"/>
            <a:ext cx="1219201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1300" spc="-150" dirty="0" smtClean="0">
                <a:solidFill>
                  <a:schemeClr val="bg1"/>
                </a:solidFill>
                <a:latin typeface="Lato" panose="020B0604020202020204" charset="0"/>
                <a:cs typeface="Lato" panose="020B0604020202020204" charset="0"/>
              </a:rPr>
              <a:t>КОРТИЗОЛ</a:t>
            </a:r>
            <a:endParaRPr lang="ru-RU" sz="1300" spc="-150" dirty="0">
              <a:solidFill>
                <a:schemeClr val="bg1"/>
              </a:solidFill>
              <a:latin typeface="Lato" panose="020B0604020202020204" charset="0"/>
              <a:cs typeface="Lato" panose="020B060402020202020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502727" y="4477385"/>
            <a:ext cx="194527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>
                <a:solidFill>
                  <a:schemeClr val="bg1"/>
                </a:solidFill>
                <a:latin typeface="Lato" panose="020B0604020202020204" charset="0"/>
                <a:cs typeface="Lato" panose="020B0604020202020204" charset="0"/>
              </a:rPr>
              <a:t>ІМУННА СИСТЕМА</a:t>
            </a:r>
            <a:endParaRPr lang="ru-RU" dirty="0">
              <a:solidFill>
                <a:schemeClr val="bg1"/>
              </a:solidFill>
              <a:latin typeface="Lato" panose="020B0604020202020204" charset="0"/>
              <a:cs typeface="Lato" panose="020B06040202020202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About DNA Day by Slidesgo">
  <a:themeElements>
    <a:clrScheme name="Simple Light">
      <a:dk1>
        <a:srgbClr val="240916"/>
      </a:dk1>
      <a:lt1>
        <a:srgbClr val="FFFFFF"/>
      </a:lt1>
      <a:dk2>
        <a:srgbClr val="2A165D"/>
      </a:dk2>
      <a:lt2>
        <a:srgbClr val="95FFFF"/>
      </a:lt2>
      <a:accent1>
        <a:srgbClr val="FFFFFF"/>
      </a:accent1>
      <a:accent2>
        <a:srgbClr val="FFFFFF"/>
      </a:accent2>
      <a:accent3>
        <a:srgbClr val="FFFFFF"/>
      </a:accent3>
      <a:accent4>
        <a:srgbClr val="FFFFFF"/>
      </a:accent4>
      <a:accent5>
        <a:srgbClr val="FFFFFF"/>
      </a:accent5>
      <a:accent6>
        <a:srgbClr val="FFFFFF"/>
      </a:accent6>
      <a:hlink>
        <a:srgbClr val="95FFFF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672</TotalTime>
  <Words>500</Words>
  <Application>Microsoft Office PowerPoint</Application>
  <PresentationFormat>Экран (16:9)</PresentationFormat>
  <Paragraphs>115</Paragraphs>
  <Slides>18</Slides>
  <Notes>17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6" baseType="lpstr">
      <vt:lpstr>Lato Black</vt:lpstr>
      <vt:lpstr>Calibri Light</vt:lpstr>
      <vt:lpstr>Montserrat Medium</vt:lpstr>
      <vt:lpstr>Wingdings</vt:lpstr>
      <vt:lpstr>Arial</vt:lpstr>
      <vt:lpstr>Lato Light</vt:lpstr>
      <vt:lpstr>Lato</vt:lpstr>
      <vt:lpstr>About DNA Day by Slidesgo</vt:lpstr>
      <vt:lpstr>Особливості адаптивних змін організму в умовах воєнного стану</vt:lpstr>
      <vt:lpstr>План доповіді</vt:lpstr>
      <vt:lpstr>АДАПТАЦІЙНИЙ СИНДРОМ</vt:lpstr>
      <vt:lpstr>ГАНС ГУГО БРУНО СЕЛЬЄ</vt:lpstr>
      <vt:lpstr>СПЕЦИФІЧНІ</vt:lpstr>
      <vt:lpstr>ТРИ СТАДІЇ АДАПТАЦІЙНОГО СИНДРОМУ</vt:lpstr>
      <vt:lpstr>ГУМОРАЛЬНІ РЕАКЦІЇ</vt:lpstr>
      <vt:lpstr>ГОРМОНИ СТРЕСУ</vt:lpstr>
      <vt:lpstr>СИСТЕМА РЕАКЦІЇ НА СТРЕС</vt:lpstr>
      <vt:lpstr>ДОСЛІДЖЕННЯ ТА РЕЗУЛЬТАТИ</vt:lpstr>
      <vt:lpstr>АНКЕТУВАННЯ РЕСПОНДЕНТІВ</vt:lpstr>
      <vt:lpstr>54,5%</vt:lpstr>
      <vt:lpstr>РЕЗУЛЬТАТИ ОПИТУВАННЯ</vt:lpstr>
      <vt:lpstr>РЕЗУЛЬТАТИ ОПИТУВАННЯ</vt:lpstr>
      <vt:lpstr>РЕЗУЛЬТАТИ ОПИТУВАННЯ</vt:lpstr>
      <vt:lpstr>РЕЗУЛЬТАТИ ОПИТУВАННЯ</vt:lpstr>
      <vt:lpstr>Висновки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ABOUT  DNA DAY</dc:title>
  <dc:creator>Тая</dc:creator>
  <cp:lastModifiedBy>Тая</cp:lastModifiedBy>
  <cp:revision>104</cp:revision>
  <dcterms:modified xsi:type="dcterms:W3CDTF">2022-11-14T21:45:14Z</dcterms:modified>
</cp:coreProperties>
</file>