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4" r:id="rId4"/>
    <p:sldId id="274" r:id="rId5"/>
    <p:sldId id="265" r:id="rId6"/>
    <p:sldId id="267" r:id="rId7"/>
    <p:sldId id="271" r:id="rId8"/>
    <p:sldId id="268" r:id="rId9"/>
    <p:sldId id="270" r:id="rId10"/>
    <p:sldId id="272" r:id="rId11"/>
    <p:sldId id="262" r:id="rId12"/>
    <p:sldId id="263" r:id="rId13"/>
    <p:sldId id="273" r:id="rId1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B531"/>
    <a:srgbClr val="CC3300"/>
    <a:srgbClr val="152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87" autoAdjust="0"/>
  </p:normalViewPr>
  <p:slideViewPr>
    <p:cSldViewPr snapToGrid="0">
      <p:cViewPr varScale="1">
        <p:scale>
          <a:sx n="77" d="100"/>
          <a:sy n="77" d="100"/>
        </p:scale>
        <p:origin x="88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9D63C-F84D-4540-9813-05550F66737D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91616-E363-45FB-A229-8C261C7F221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5272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0320" marR="25400" indent="450215" algn="just">
              <a:lnSpc>
                <a:spcPct val="107000"/>
              </a:lnSpc>
              <a:spcAft>
                <a:spcPts val="800"/>
              </a:spcAft>
            </a:pP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F91616-E363-45FB-A229-8C261C7F2211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5783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8BF0D4-4937-D9B3-8D2F-5EA66EF7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CB8608D6-35D8-16A0-50B7-57ECC31D01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4E3E3460-C7D1-2A24-7255-7563323A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2B8FC4F7-816E-85D8-7296-345C40198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19F49855-086A-FD46-C261-0C8A56098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630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75BE9D-3182-E04A-E293-37D8EAC20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CD15B7F3-B4BC-5036-55B6-DC6D52C6A1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315878BF-DFC1-DE5B-ECA9-4637E2B96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B9B9DDBA-A1B5-473D-7B34-664DA8870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661231C-3004-1924-9986-D2E16EB8F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1878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1D3F901A-339A-D43D-9F2F-5F10B34A5E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D3B6BE53-C5A3-9C12-9C62-E54D039996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54FBB243-2526-4C28-A2FA-2B90D7C23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BD5FD652-FA0B-4DD8-504E-762E30E4E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39DB7D41-EB32-2578-4AE1-61A702F15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5158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5F7768-173D-050E-4790-E8B8BC5E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5170020-C1FB-D871-5E73-20D25CE0B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6E1AD14D-5091-2981-ACEE-A4BDBEDA0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91DD1D6F-E8E8-D070-6402-A62E7FFAB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0E4B9406-3797-4BD6-9092-7CF334809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539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7315B-B6F3-579A-3E57-39F29D035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5043F5E9-9B15-5BC6-6F4E-880401E6A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96C4C7BF-CDCD-D54D-A590-EE05CAAA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617DB7CA-2CD2-5579-2B8F-B655BEDD0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1FC79F0A-E69B-7368-B9CD-D0F8C8248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5996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D09CEC-CFFD-BC2F-E1FD-2A8F1DA1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9B261B7-BDA9-6486-B8FA-5B61BA9554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E9EC1F53-734C-2ADD-264A-9466ED8D50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574D2755-D9FE-FD2C-A6C7-31FE47156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0152F3E8-C5B0-AA02-C8CC-56351CD44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C9113AA8-E02F-9D37-9DF5-FBE496684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7484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48C2C7-CF11-E7F9-9EEE-C008ACF8F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6FE7B10E-C885-F3F6-DDFF-FF781F9617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C10B47F9-D395-15F4-B2D1-98446E065C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071158FC-06F0-07D7-9AA7-A34DF700D8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28437852-B060-CEFA-E487-4A5BD577BC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6753DE9E-13D4-719F-9CFB-A5B0CE051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2C5E6BE8-F8FC-CE72-9611-D7A5708DD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DE1FCD9B-ABF1-CB9C-0316-A9D048FEC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976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ED9A51-8325-4DE1-A87F-E1526F821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B5351A05-64DE-1772-F159-36ABB73F1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B707138D-6A66-D413-D1F0-7FF61F1A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929A4AF5-E64E-73FE-0E59-C07E3FD0A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385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8E151EA0-FE6C-07CB-A634-996D37D27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098C794E-B255-08E1-3EF5-B1C6F6BBD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0FB88B67-EFDC-7763-DA19-4D87449D5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8807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E46C1-8DA2-8772-F4AA-AC23467D8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E6D2E43-F49B-9EE2-457C-AEF3BF9D2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E5D1D16F-2965-41AF-5872-C026149103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B806BBCB-FA82-0628-23C0-649567DEB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ACC7A2E1-07BB-45A4-85C6-D3604424E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0270F144-A1E2-7A96-87D2-92E12A08D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3770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5D3227-A4E0-32EA-2304-F9DA17582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8D5706B8-A5F4-B3ED-F792-FC0D39163D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E2F9D538-7304-A940-C07E-8049585274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53A3429A-1376-D9D3-19FF-1011075A9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5E57C017-E3CB-FB1D-E996-5D52919AA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AE3DE5BC-3570-37A5-275E-B2358CE1E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4415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85A7F2CD-3871-90F6-4A51-59DE9531D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52290A77-1D07-A813-DE00-5349BF0D3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3F4A9CAB-C9F0-5C6A-6912-956DD72B9C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5BA37-5824-4F72-8983-1B23CE195EE4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07B498E-3A04-1F9C-7BE2-10C02FE52D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BE165D68-4AC1-5AE0-DA41-E11E2FC7E9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FC0CC-4EA1-4989-ABA1-7D183A37506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57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1D0AD6-7E9B-06E9-2860-9CCB90BE02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РОЗВИТОК ЗАХВОРЮВАНЬ ВІД СТУПЕНЯ ОЖИРІННЯ</a:t>
            </a:r>
            <a:endParaRPr lang="uk-UA" sz="4800" b="1" dirty="0">
              <a:solidFill>
                <a:srgbClr val="0070C0"/>
              </a:solidFill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E6AC5C3D-C025-1364-F53B-F8A7B1C604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2609" y="5586412"/>
            <a:ext cx="7295321" cy="622093"/>
          </a:xfrm>
        </p:spPr>
        <p:txBody>
          <a:bodyPr>
            <a:noAutofit/>
          </a:bodyPr>
          <a:lstStyle/>
          <a:p>
            <a:r>
              <a:rPr lang="uk-UA" dirty="0"/>
              <a:t>Доктор біологічних наук, доцент, старший дослідник </a:t>
            </a:r>
          </a:p>
          <a:p>
            <a:r>
              <a:rPr lang="uk-UA" dirty="0"/>
              <a:t>Селюкова Наталія Юріївна</a:t>
            </a:r>
          </a:p>
        </p:txBody>
      </p:sp>
      <p:pic>
        <p:nvPicPr>
          <p:cNvPr id="5" name="Рисунок 1">
            <a:extLst>
              <a:ext uri="{FF2B5EF4-FFF2-40B4-BE49-F238E27FC236}">
                <a16:creationId xmlns:a16="http://schemas.microsoft.com/office/drawing/2014/main" id="{37BE94A7-4194-1AAF-9A4B-391F83351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050" y="77788"/>
            <a:ext cx="12065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D65DAB-7E1B-5FC7-D3E7-91C98BE97179}"/>
              </a:ext>
            </a:extLst>
          </p:cNvPr>
          <p:cNvSpPr txBox="1"/>
          <p:nvPr/>
        </p:nvSpPr>
        <p:spPr>
          <a:xfrm>
            <a:off x="2392432" y="77788"/>
            <a:ext cx="74071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altLang="ru-RU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Національний фармацевтичний університет</a:t>
            </a:r>
            <a:br>
              <a:rPr lang="uk-UA" altLang="ru-RU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altLang="ru-RU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Кафедра нормальної та патологічної фізіології</a:t>
            </a:r>
            <a:endParaRPr lang="uk-UA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AC114F6-D7AB-31CA-B65B-2531C53C9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08157"/>
            <a:ext cx="3814969" cy="254126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561E54-7CE9-D055-1212-2B6042E327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11" y="108582"/>
            <a:ext cx="1292464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47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493D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8657DB-2EB7-E9C2-8CE4-478C0BC52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0" y="767154"/>
            <a:ext cx="9263270" cy="5488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69B5C7-3E8D-F362-5765-2CCC4CC17955}"/>
              </a:ext>
            </a:extLst>
          </p:cNvPr>
          <p:cNvSpPr txBox="1"/>
          <p:nvPr/>
        </p:nvSpPr>
        <p:spPr>
          <a:xfrm>
            <a:off x="2261261" y="6463600"/>
            <a:ext cx="9635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www.google.com/url?sa=i&amp;url=https%3A%2F%2Fwww.researchgate.net%2Ffigure%2FObesity-treatment-pyramid-developed-by-Angela-Fitch-MD_fig1_353428288&amp;psig=AOvVaw0xLQVs2m3F3rdNDuWPhT_w&amp;ust=1697974455813000&amp;source=images&amp;cd=vfe&amp;opi=89978449&amp;ved=0CBEQjRxqFwoTCJCAsvWFh4IDFQAAAAAdAAAAABAh</a:t>
            </a:r>
            <a:endParaRPr lang="uk-UA" sz="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FC2900-56C3-DD88-E62B-ADDC25BDD8E4}"/>
              </a:ext>
            </a:extLst>
          </p:cNvPr>
          <p:cNvSpPr txBox="1"/>
          <p:nvPr/>
        </p:nvSpPr>
        <p:spPr>
          <a:xfrm>
            <a:off x="5893905" y="732891"/>
            <a:ext cx="462812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Піраміда лікування ожиріння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12F851-76F1-BB97-92C3-8524F5EC4540}"/>
              </a:ext>
            </a:extLst>
          </p:cNvPr>
          <p:cNvSpPr txBox="1"/>
          <p:nvPr/>
        </p:nvSpPr>
        <p:spPr>
          <a:xfrm>
            <a:off x="2230021" y="602360"/>
            <a:ext cx="3557867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Збільшення ризиків для здоров’я</a:t>
            </a:r>
          </a:p>
          <a:p>
            <a:pPr algn="ctr"/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Зростання ожиріння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C294F3-5B85-DE3B-B8D6-E385EECA08BE}"/>
              </a:ext>
            </a:extLst>
          </p:cNvPr>
          <p:cNvSpPr txBox="1"/>
          <p:nvPr/>
        </p:nvSpPr>
        <p:spPr>
          <a:xfrm>
            <a:off x="3410078" y="1992105"/>
            <a:ext cx="461665" cy="2791533"/>
          </a:xfrm>
          <a:prstGeom prst="rect">
            <a:avLst/>
          </a:prstGeom>
          <a:solidFill>
            <a:schemeClr val="bg1"/>
          </a:solidFill>
        </p:spPr>
        <p:txBody>
          <a:bodyPr vert="vert270" wrap="none" rtlCol="0">
            <a:spAutoFit/>
          </a:bodyPr>
          <a:lstStyle/>
          <a:p>
            <a:r>
              <a:rPr lang="uk-UA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Інтенсивність лікування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441DD-FCB1-0C37-D390-DDDDF5B2D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417" y="1749288"/>
            <a:ext cx="3124077" cy="303435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b="1" kern="12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Лікування</a:t>
            </a:r>
            <a:r>
              <a:rPr lang="en-US" sz="3200" b="1" kern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kern="12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ожиріння</a:t>
            </a:r>
            <a:endParaRPr lang="en-US" sz="3200" b="1" kern="1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DECA85-B62B-9BA6-C911-69BBDD2ABFCC}"/>
              </a:ext>
            </a:extLst>
          </p:cNvPr>
          <p:cNvSpPr txBox="1"/>
          <p:nvPr/>
        </p:nvSpPr>
        <p:spPr>
          <a:xfrm>
            <a:off x="4255651" y="1629045"/>
            <a:ext cx="186502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/>
              <a:t>ІМТ ≥ 40</a:t>
            </a:r>
          </a:p>
          <a:p>
            <a:r>
              <a:rPr lang="uk-UA" dirty="0"/>
              <a:t>ІМТ ≥ 35 </a:t>
            </a:r>
          </a:p>
          <a:p>
            <a:r>
              <a:rPr lang="uk-UA" dirty="0"/>
              <a:t>З супутньою патологією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C93834-7C5A-FCEE-1862-A95F48B6FDBE}"/>
              </a:ext>
            </a:extLst>
          </p:cNvPr>
          <p:cNvSpPr txBox="1"/>
          <p:nvPr/>
        </p:nvSpPr>
        <p:spPr>
          <a:xfrm>
            <a:off x="4230975" y="3381447"/>
            <a:ext cx="166293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/>
              <a:t>ІМТ ≥ 30</a:t>
            </a:r>
          </a:p>
          <a:p>
            <a:r>
              <a:rPr lang="uk-UA" dirty="0"/>
              <a:t>ІМТ ≥ 27 </a:t>
            </a:r>
          </a:p>
          <a:p>
            <a:r>
              <a:rPr lang="uk-UA" dirty="0"/>
              <a:t>З супутньою патологією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C9CB4-8995-A51C-2E3C-953DB0FB6C7D}"/>
              </a:ext>
            </a:extLst>
          </p:cNvPr>
          <p:cNvSpPr txBox="1"/>
          <p:nvPr/>
        </p:nvSpPr>
        <p:spPr>
          <a:xfrm>
            <a:off x="10151298" y="1733279"/>
            <a:ext cx="19399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>
                <a:latin typeface="Arial" panose="020B0604020202020204" pitchFamily="34" charset="0"/>
                <a:cs typeface="Arial" panose="020B0604020202020204" pitchFamily="34" charset="0"/>
              </a:rPr>
              <a:t>втрата ваги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505DF9-C26F-ED92-4F6D-38B146C16F5A}"/>
              </a:ext>
            </a:extLst>
          </p:cNvPr>
          <p:cNvSpPr txBox="1"/>
          <p:nvPr/>
        </p:nvSpPr>
        <p:spPr>
          <a:xfrm>
            <a:off x="10431620" y="2720629"/>
            <a:ext cx="13263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>
                <a:latin typeface="Arial" panose="020B0604020202020204" pitchFamily="34" charset="0"/>
                <a:cs typeface="Arial" panose="020B0604020202020204" pitchFamily="34" charset="0"/>
              </a:rPr>
              <a:t>втрата ваги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3FADF5C-CC2C-757A-BD77-133FDF6F2AB7}"/>
              </a:ext>
            </a:extLst>
          </p:cNvPr>
          <p:cNvSpPr txBox="1"/>
          <p:nvPr/>
        </p:nvSpPr>
        <p:spPr>
          <a:xfrm>
            <a:off x="10554065" y="3502001"/>
            <a:ext cx="137951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>
                <a:latin typeface="Arial" panose="020B0604020202020204" pitchFamily="34" charset="0"/>
                <a:cs typeface="Arial" panose="020B0604020202020204" pitchFamily="34" charset="0"/>
              </a:rPr>
              <a:t>втрата ваги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C23E90-348B-AB1A-5348-DE5F9A415149}"/>
              </a:ext>
            </a:extLst>
          </p:cNvPr>
          <p:cNvSpPr txBox="1"/>
          <p:nvPr/>
        </p:nvSpPr>
        <p:spPr>
          <a:xfrm>
            <a:off x="10986918" y="4315322"/>
            <a:ext cx="10767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>
                <a:latin typeface="Arial" panose="020B0604020202020204" pitchFamily="34" charset="0"/>
                <a:cs typeface="Arial" panose="020B0604020202020204" pitchFamily="34" charset="0"/>
              </a:rPr>
              <a:t>втрата ваги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D74E23-8269-0E2C-5FE7-DD8E920A7925}"/>
              </a:ext>
            </a:extLst>
          </p:cNvPr>
          <p:cNvSpPr txBox="1"/>
          <p:nvPr/>
        </p:nvSpPr>
        <p:spPr>
          <a:xfrm>
            <a:off x="11030436" y="5313296"/>
            <a:ext cx="116156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>
                <a:latin typeface="Arial" panose="020B0604020202020204" pitchFamily="34" charset="0"/>
                <a:cs typeface="Arial" panose="020B0604020202020204" pitchFamily="34" charset="0"/>
              </a:rPr>
              <a:t>втрата ваги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9FC6CB-0A61-2C82-79BD-774299CBD971}"/>
              </a:ext>
            </a:extLst>
          </p:cNvPr>
          <p:cNvSpPr txBox="1"/>
          <p:nvPr/>
        </p:nvSpPr>
        <p:spPr>
          <a:xfrm>
            <a:off x="7734954" y="1516863"/>
            <a:ext cx="94602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uk-UA" dirty="0"/>
              <a:t>Хірургія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F46F08-DF21-AFC0-C056-B36402C28802}"/>
              </a:ext>
            </a:extLst>
          </p:cNvPr>
          <p:cNvSpPr txBox="1"/>
          <p:nvPr/>
        </p:nvSpPr>
        <p:spPr>
          <a:xfrm>
            <a:off x="6986307" y="2505185"/>
            <a:ext cx="2579681" cy="369332"/>
          </a:xfrm>
          <a:prstGeom prst="rect">
            <a:avLst/>
          </a:prstGeom>
          <a:solidFill>
            <a:srgbClr val="CC3300"/>
          </a:solidFill>
        </p:spPr>
        <p:txBody>
          <a:bodyPr wrap="none" rtlCol="0">
            <a:spAutoFit/>
          </a:bodyPr>
          <a:lstStyle/>
          <a:p>
            <a:r>
              <a:rPr lang="uk-UA" dirty="0"/>
              <a:t>Ендоскопічні процедури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155909-EB3E-AA11-33A2-80B9D44571A2}"/>
              </a:ext>
            </a:extLst>
          </p:cNvPr>
          <p:cNvSpPr txBox="1"/>
          <p:nvPr/>
        </p:nvSpPr>
        <p:spPr>
          <a:xfrm>
            <a:off x="7295323" y="3308841"/>
            <a:ext cx="1805390" cy="369332"/>
          </a:xfrm>
          <a:prstGeom prst="rect">
            <a:avLst/>
          </a:prstGeom>
          <a:solidFill>
            <a:srgbClr val="34B531"/>
          </a:solidFill>
        </p:spPr>
        <p:txBody>
          <a:bodyPr wrap="square" rtlCol="0">
            <a:spAutoFit/>
          </a:bodyPr>
          <a:lstStyle/>
          <a:p>
            <a:r>
              <a:rPr lang="uk-UA" dirty="0"/>
              <a:t>Фармакотерапія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C4AA21-3F1B-8A9C-58C5-A0EA6296E328}"/>
              </a:ext>
            </a:extLst>
          </p:cNvPr>
          <p:cNvSpPr txBox="1"/>
          <p:nvPr/>
        </p:nvSpPr>
        <p:spPr>
          <a:xfrm>
            <a:off x="6427710" y="4137307"/>
            <a:ext cx="3806765" cy="646331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uk-UA" dirty="0"/>
              <a:t>Рекомендоване харчове втручання</a:t>
            </a:r>
          </a:p>
          <a:p>
            <a:r>
              <a:rPr lang="uk-UA" dirty="0"/>
              <a:t>Дієта, інтервальне голодування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6B766D-7E24-02BE-EF2C-7030ADC8C965}"/>
              </a:ext>
            </a:extLst>
          </p:cNvPr>
          <p:cNvSpPr txBox="1"/>
          <p:nvPr/>
        </p:nvSpPr>
        <p:spPr>
          <a:xfrm>
            <a:off x="5949953" y="5124657"/>
            <a:ext cx="4537715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dirty="0"/>
              <a:t>Багатокомпонентне/поведінкове втручання</a:t>
            </a:r>
          </a:p>
        </p:txBody>
      </p:sp>
    </p:spTree>
    <p:extLst>
      <p:ext uri="{BB962C8B-B14F-4D97-AF65-F5344CB8AC3E}">
        <p14:creationId xmlns:p14="http://schemas.microsoft.com/office/powerpoint/2010/main" val="2452553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0D3345-C491-53F1-9DA0-13DDB767A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6643" y="67189"/>
            <a:ext cx="5943600" cy="675483"/>
          </a:xfrm>
        </p:spPr>
        <p:txBody>
          <a:bodyPr anchor="b">
            <a:normAutofit/>
          </a:bodyPr>
          <a:lstStyle/>
          <a:p>
            <a:r>
              <a:rPr lang="uk-UA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Цікаві факти про ожиріння</a:t>
            </a:r>
          </a:p>
        </p:txBody>
      </p:sp>
      <p:pic>
        <p:nvPicPr>
          <p:cNvPr id="4" name="Рисунок 3" descr="Зображення, що містить картинки, Мультфільм, мультфільм, малюнок&#10;&#10;Автоматично згенерований опис">
            <a:extLst>
              <a:ext uri="{FF2B5EF4-FFF2-40B4-BE49-F238E27FC236}">
                <a16:creationId xmlns:a16="http://schemas.microsoft.com/office/drawing/2014/main" id="{8BF0DB7F-D8F2-BD4A-BE61-5E615C912C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45" r="20756" b="-2"/>
          <a:stretch/>
        </p:blipFill>
        <p:spPr>
          <a:xfrm>
            <a:off x="92535" y="742672"/>
            <a:ext cx="5259715" cy="5404012"/>
          </a:xfrm>
          <a:custGeom>
            <a:avLst/>
            <a:gdLst/>
            <a:ahLst/>
            <a:cxnLst/>
            <a:rect l="l" t="t" r="r" b="b"/>
            <a:pathLst>
              <a:path w="5259715" h="5404012">
                <a:moveTo>
                  <a:pt x="2399894" y="435"/>
                </a:moveTo>
                <a:cubicBezTo>
                  <a:pt x="2943658" y="-13023"/>
                  <a:pt x="3728490" y="288758"/>
                  <a:pt x="4147141" y="517466"/>
                </a:cubicBezTo>
                <a:cubicBezTo>
                  <a:pt x="4565793" y="746173"/>
                  <a:pt x="4730383" y="950413"/>
                  <a:pt x="4911806" y="1372681"/>
                </a:cubicBezTo>
                <a:cubicBezTo>
                  <a:pt x="5093230" y="1794950"/>
                  <a:pt x="5337667" y="2458051"/>
                  <a:pt x="5235686" y="3051079"/>
                </a:cubicBezTo>
                <a:cubicBezTo>
                  <a:pt x="5133705" y="3644106"/>
                  <a:pt x="4702264" y="4591451"/>
                  <a:pt x="4299920" y="4930844"/>
                </a:cubicBezTo>
                <a:cubicBezTo>
                  <a:pt x="3897575" y="5270237"/>
                  <a:pt x="2995921" y="5464440"/>
                  <a:pt x="2368153" y="5387112"/>
                </a:cubicBezTo>
                <a:cubicBezTo>
                  <a:pt x="1740385" y="5309785"/>
                  <a:pt x="905559" y="5028315"/>
                  <a:pt x="533308" y="4466883"/>
                </a:cubicBezTo>
                <a:cubicBezTo>
                  <a:pt x="161057" y="3905452"/>
                  <a:pt x="-204932" y="3091976"/>
                  <a:pt x="134652" y="2018526"/>
                </a:cubicBezTo>
                <a:cubicBezTo>
                  <a:pt x="234804" y="1669603"/>
                  <a:pt x="575722" y="913155"/>
                  <a:pt x="884557" y="598212"/>
                </a:cubicBezTo>
                <a:cubicBezTo>
                  <a:pt x="1193392" y="283270"/>
                  <a:pt x="1835810" y="121563"/>
                  <a:pt x="2399894" y="435"/>
                </a:cubicBezTo>
                <a:close/>
              </a:path>
            </a:pathLst>
          </a:cu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E2956EB-1856-7F77-0DEB-AAD664CD7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468305">
            <a:off x="-340234" y="697080"/>
            <a:ext cx="1643189" cy="544521"/>
          </a:xfrm>
          <a:custGeom>
            <a:avLst/>
            <a:gdLst>
              <a:gd name="connsiteX0" fmla="*/ 1643189 w 1643189"/>
              <a:gd name="connsiteY0" fmla="*/ 346794 h 544521"/>
              <a:gd name="connsiteX1" fmla="*/ 1600235 w 1643189"/>
              <a:gd name="connsiteY1" fmla="*/ 544334 h 544521"/>
              <a:gd name="connsiteX2" fmla="*/ 589940 w 1643189"/>
              <a:gd name="connsiteY2" fmla="*/ 402182 h 544521"/>
              <a:gd name="connsiteX3" fmla="*/ 220 w 1643189"/>
              <a:gd name="connsiteY3" fmla="*/ 300576 h 544521"/>
              <a:gd name="connsiteX4" fmla="*/ 0 w 1643189"/>
              <a:gd name="connsiteY4" fmla="*/ 300433 h 544521"/>
              <a:gd name="connsiteX5" fmla="*/ 387245 w 1643189"/>
              <a:gd name="connsiteY5" fmla="*/ 0 h 544521"/>
              <a:gd name="connsiteX6" fmla="*/ 487701 w 1643189"/>
              <a:gd name="connsiteY6" fmla="*/ 27350 h 544521"/>
              <a:gd name="connsiteX7" fmla="*/ 1643189 w 1643189"/>
              <a:gd name="connsiteY7" fmla="*/ 346794 h 54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3189" h="544521">
                <a:moveTo>
                  <a:pt x="1643189" y="346794"/>
                </a:moveTo>
                <a:cubicBezTo>
                  <a:pt x="1638813" y="389822"/>
                  <a:pt x="1615452" y="550769"/>
                  <a:pt x="1600235" y="544334"/>
                </a:cubicBezTo>
                <a:cubicBezTo>
                  <a:pt x="1564346" y="546282"/>
                  <a:pt x="802795" y="474858"/>
                  <a:pt x="589940" y="402182"/>
                </a:cubicBezTo>
                <a:cubicBezTo>
                  <a:pt x="346522" y="358974"/>
                  <a:pt x="136903" y="338520"/>
                  <a:pt x="220" y="300576"/>
                </a:cubicBezTo>
                <a:lnTo>
                  <a:pt x="0" y="300433"/>
                </a:lnTo>
                <a:lnTo>
                  <a:pt x="387245" y="0"/>
                </a:lnTo>
                <a:lnTo>
                  <a:pt x="487701" y="27350"/>
                </a:lnTo>
                <a:cubicBezTo>
                  <a:pt x="950135" y="152040"/>
                  <a:pt x="1605749" y="322251"/>
                  <a:pt x="1643189" y="346794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7FC4EA4-7C4C-68F8-10F0-5D08208ADD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468305">
            <a:off x="-340234" y="697080"/>
            <a:ext cx="1643189" cy="544521"/>
          </a:xfrm>
          <a:custGeom>
            <a:avLst/>
            <a:gdLst>
              <a:gd name="connsiteX0" fmla="*/ 1643189 w 1643189"/>
              <a:gd name="connsiteY0" fmla="*/ 346794 h 544521"/>
              <a:gd name="connsiteX1" fmla="*/ 1600235 w 1643189"/>
              <a:gd name="connsiteY1" fmla="*/ 544334 h 544521"/>
              <a:gd name="connsiteX2" fmla="*/ 589940 w 1643189"/>
              <a:gd name="connsiteY2" fmla="*/ 402182 h 544521"/>
              <a:gd name="connsiteX3" fmla="*/ 220 w 1643189"/>
              <a:gd name="connsiteY3" fmla="*/ 300576 h 544521"/>
              <a:gd name="connsiteX4" fmla="*/ 0 w 1643189"/>
              <a:gd name="connsiteY4" fmla="*/ 300433 h 544521"/>
              <a:gd name="connsiteX5" fmla="*/ 387245 w 1643189"/>
              <a:gd name="connsiteY5" fmla="*/ 0 h 544521"/>
              <a:gd name="connsiteX6" fmla="*/ 487701 w 1643189"/>
              <a:gd name="connsiteY6" fmla="*/ 27350 h 544521"/>
              <a:gd name="connsiteX7" fmla="*/ 1643189 w 1643189"/>
              <a:gd name="connsiteY7" fmla="*/ 346794 h 54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3189" h="544521">
                <a:moveTo>
                  <a:pt x="1643189" y="346794"/>
                </a:moveTo>
                <a:cubicBezTo>
                  <a:pt x="1638813" y="389822"/>
                  <a:pt x="1615452" y="550769"/>
                  <a:pt x="1600235" y="544334"/>
                </a:cubicBezTo>
                <a:cubicBezTo>
                  <a:pt x="1564346" y="546282"/>
                  <a:pt x="802795" y="474858"/>
                  <a:pt x="589940" y="402182"/>
                </a:cubicBezTo>
                <a:cubicBezTo>
                  <a:pt x="346522" y="358974"/>
                  <a:pt x="136903" y="338520"/>
                  <a:pt x="220" y="300576"/>
                </a:cubicBezTo>
                <a:lnTo>
                  <a:pt x="0" y="300433"/>
                </a:lnTo>
                <a:lnTo>
                  <a:pt x="387245" y="0"/>
                </a:lnTo>
                <a:lnTo>
                  <a:pt x="487701" y="27350"/>
                </a:lnTo>
                <a:cubicBezTo>
                  <a:pt x="950135" y="152040"/>
                  <a:pt x="1605749" y="322251"/>
                  <a:pt x="1643189" y="346794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5112072-0E82-3313-9492-F7C04F2C54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78977">
            <a:off x="1478725" y="539692"/>
            <a:ext cx="351312" cy="354664"/>
          </a:xfrm>
          <a:custGeom>
            <a:avLst/>
            <a:gdLst>
              <a:gd name="connsiteX0" fmla="*/ 2531073 w 4828010"/>
              <a:gd name="connsiteY0" fmla="*/ 0 h 4873559"/>
              <a:gd name="connsiteX1" fmla="*/ 3937963 w 4828010"/>
              <a:gd name="connsiteY1" fmla="*/ 437433 h 4873559"/>
              <a:gd name="connsiteX2" fmla="*/ 4806231 w 4828010"/>
              <a:gd name="connsiteY2" fmla="*/ 1773180 h 4873559"/>
              <a:gd name="connsiteX3" fmla="*/ 4448644 w 4828010"/>
              <a:gd name="connsiteY3" fmla="*/ 3933235 h 4873559"/>
              <a:gd name="connsiteX4" fmla="*/ 3192542 w 4828010"/>
              <a:gd name="connsiteY4" fmla="*/ 4716168 h 4873559"/>
              <a:gd name="connsiteX5" fmla="*/ 937448 w 4828010"/>
              <a:gd name="connsiteY5" fmla="*/ 4547691 h 4873559"/>
              <a:gd name="connsiteX6" fmla="*/ 12348 w 4828010"/>
              <a:gd name="connsiteY6" fmla="*/ 3026750 h 4873559"/>
              <a:gd name="connsiteX7" fmla="*/ 553508 w 4828010"/>
              <a:gd name="connsiteY7" fmla="*/ 740383 h 4873559"/>
              <a:gd name="connsiteX8" fmla="*/ 2531073 w 4828010"/>
              <a:gd name="connsiteY8" fmla="*/ 0 h 4873559"/>
              <a:gd name="connsiteX0" fmla="*/ 2531073 w 4828010"/>
              <a:gd name="connsiteY0" fmla="*/ 0 h 4853896"/>
              <a:gd name="connsiteX1" fmla="*/ 3937963 w 4828010"/>
              <a:gd name="connsiteY1" fmla="*/ 437433 h 4853896"/>
              <a:gd name="connsiteX2" fmla="*/ 4806231 w 4828010"/>
              <a:gd name="connsiteY2" fmla="*/ 1773180 h 4853896"/>
              <a:gd name="connsiteX3" fmla="*/ 4448644 w 4828010"/>
              <a:gd name="connsiteY3" fmla="*/ 3933235 h 4853896"/>
              <a:gd name="connsiteX4" fmla="*/ 3192542 w 4828010"/>
              <a:gd name="connsiteY4" fmla="*/ 4716168 h 4853896"/>
              <a:gd name="connsiteX5" fmla="*/ 1075671 w 4828010"/>
              <a:gd name="connsiteY5" fmla="*/ 4473263 h 4853896"/>
              <a:gd name="connsiteX6" fmla="*/ 12348 w 4828010"/>
              <a:gd name="connsiteY6" fmla="*/ 3026750 h 4853896"/>
              <a:gd name="connsiteX7" fmla="*/ 553508 w 4828010"/>
              <a:gd name="connsiteY7" fmla="*/ 740383 h 4853896"/>
              <a:gd name="connsiteX8" fmla="*/ 2531073 w 4828010"/>
              <a:gd name="connsiteY8" fmla="*/ 0 h 4853896"/>
              <a:gd name="connsiteX0" fmla="*/ 2531073 w 4828010"/>
              <a:gd name="connsiteY0" fmla="*/ 0 h 4852652"/>
              <a:gd name="connsiteX1" fmla="*/ 3937963 w 4828010"/>
              <a:gd name="connsiteY1" fmla="*/ 437433 h 4852652"/>
              <a:gd name="connsiteX2" fmla="*/ 4806231 w 4828010"/>
              <a:gd name="connsiteY2" fmla="*/ 1773180 h 4852652"/>
              <a:gd name="connsiteX3" fmla="*/ 4448644 w 4828010"/>
              <a:gd name="connsiteY3" fmla="*/ 3933235 h 4852652"/>
              <a:gd name="connsiteX4" fmla="*/ 3192542 w 4828010"/>
              <a:gd name="connsiteY4" fmla="*/ 4716168 h 4852652"/>
              <a:gd name="connsiteX5" fmla="*/ 1160732 w 4828010"/>
              <a:gd name="connsiteY5" fmla="*/ 4467947 h 4852652"/>
              <a:gd name="connsiteX6" fmla="*/ 12348 w 4828010"/>
              <a:gd name="connsiteY6" fmla="*/ 3026750 h 4852652"/>
              <a:gd name="connsiteX7" fmla="*/ 553508 w 4828010"/>
              <a:gd name="connsiteY7" fmla="*/ 740383 h 4852652"/>
              <a:gd name="connsiteX8" fmla="*/ 2531073 w 4828010"/>
              <a:gd name="connsiteY8" fmla="*/ 0 h 4852652"/>
              <a:gd name="connsiteX0" fmla="*/ 2531073 w 4828010"/>
              <a:gd name="connsiteY0" fmla="*/ 0 h 4852652"/>
              <a:gd name="connsiteX1" fmla="*/ 3937963 w 4828010"/>
              <a:gd name="connsiteY1" fmla="*/ 437433 h 4852652"/>
              <a:gd name="connsiteX2" fmla="*/ 4806231 w 4828010"/>
              <a:gd name="connsiteY2" fmla="*/ 1773180 h 4852652"/>
              <a:gd name="connsiteX3" fmla="*/ 4448644 w 4828010"/>
              <a:gd name="connsiteY3" fmla="*/ 3933235 h 4852652"/>
              <a:gd name="connsiteX4" fmla="*/ 3192542 w 4828010"/>
              <a:gd name="connsiteY4" fmla="*/ 4716168 h 4852652"/>
              <a:gd name="connsiteX5" fmla="*/ 1160732 w 4828010"/>
              <a:gd name="connsiteY5" fmla="*/ 4467947 h 4852652"/>
              <a:gd name="connsiteX6" fmla="*/ 12348 w 4828010"/>
              <a:gd name="connsiteY6" fmla="*/ 3026750 h 4852652"/>
              <a:gd name="connsiteX7" fmla="*/ 553508 w 4828010"/>
              <a:gd name="connsiteY7" fmla="*/ 740383 h 4852652"/>
              <a:gd name="connsiteX8" fmla="*/ 2531073 w 4828010"/>
              <a:gd name="connsiteY8" fmla="*/ 0 h 4852652"/>
              <a:gd name="connsiteX0" fmla="*/ 2460239 w 4757176"/>
              <a:gd name="connsiteY0" fmla="*/ 0 h 4850182"/>
              <a:gd name="connsiteX1" fmla="*/ 3867129 w 4757176"/>
              <a:gd name="connsiteY1" fmla="*/ 437433 h 4850182"/>
              <a:gd name="connsiteX2" fmla="*/ 4735397 w 4757176"/>
              <a:gd name="connsiteY2" fmla="*/ 1773180 h 4850182"/>
              <a:gd name="connsiteX3" fmla="*/ 4377810 w 4757176"/>
              <a:gd name="connsiteY3" fmla="*/ 3933235 h 4850182"/>
              <a:gd name="connsiteX4" fmla="*/ 3121708 w 4757176"/>
              <a:gd name="connsiteY4" fmla="*/ 4716168 h 4850182"/>
              <a:gd name="connsiteX5" fmla="*/ 1089898 w 4757176"/>
              <a:gd name="connsiteY5" fmla="*/ 4467947 h 4850182"/>
              <a:gd name="connsiteX6" fmla="*/ 15942 w 4757176"/>
              <a:gd name="connsiteY6" fmla="*/ 3101178 h 4850182"/>
              <a:gd name="connsiteX7" fmla="*/ 482674 w 4757176"/>
              <a:gd name="connsiteY7" fmla="*/ 740383 h 4850182"/>
              <a:gd name="connsiteX8" fmla="*/ 2460239 w 4757176"/>
              <a:gd name="connsiteY8" fmla="*/ 0 h 4850182"/>
              <a:gd name="connsiteX0" fmla="*/ 2460239 w 4757176"/>
              <a:gd name="connsiteY0" fmla="*/ 0 h 4850182"/>
              <a:gd name="connsiteX1" fmla="*/ 3867129 w 4757176"/>
              <a:gd name="connsiteY1" fmla="*/ 437433 h 4850182"/>
              <a:gd name="connsiteX2" fmla="*/ 4735397 w 4757176"/>
              <a:gd name="connsiteY2" fmla="*/ 1773180 h 4850182"/>
              <a:gd name="connsiteX3" fmla="*/ 4377810 w 4757176"/>
              <a:gd name="connsiteY3" fmla="*/ 3933235 h 4850182"/>
              <a:gd name="connsiteX4" fmla="*/ 3121708 w 4757176"/>
              <a:gd name="connsiteY4" fmla="*/ 4716168 h 4850182"/>
              <a:gd name="connsiteX5" fmla="*/ 1089898 w 4757176"/>
              <a:gd name="connsiteY5" fmla="*/ 4467947 h 4850182"/>
              <a:gd name="connsiteX6" fmla="*/ 15942 w 4757176"/>
              <a:gd name="connsiteY6" fmla="*/ 3101178 h 4850182"/>
              <a:gd name="connsiteX7" fmla="*/ 482674 w 4757176"/>
              <a:gd name="connsiteY7" fmla="*/ 740383 h 4850182"/>
              <a:gd name="connsiteX8" fmla="*/ 2460239 w 4757176"/>
              <a:gd name="connsiteY8" fmla="*/ 0 h 4850182"/>
              <a:gd name="connsiteX0" fmla="*/ 2484014 w 4780951"/>
              <a:gd name="connsiteY0" fmla="*/ 0 h 4850182"/>
              <a:gd name="connsiteX1" fmla="*/ 3890904 w 4780951"/>
              <a:gd name="connsiteY1" fmla="*/ 437433 h 4850182"/>
              <a:gd name="connsiteX2" fmla="*/ 4759172 w 4780951"/>
              <a:gd name="connsiteY2" fmla="*/ 1773180 h 4850182"/>
              <a:gd name="connsiteX3" fmla="*/ 4401585 w 4780951"/>
              <a:gd name="connsiteY3" fmla="*/ 3933235 h 4850182"/>
              <a:gd name="connsiteX4" fmla="*/ 3145483 w 4780951"/>
              <a:gd name="connsiteY4" fmla="*/ 4716168 h 4850182"/>
              <a:gd name="connsiteX5" fmla="*/ 1113673 w 4780951"/>
              <a:gd name="connsiteY5" fmla="*/ 4467947 h 4850182"/>
              <a:gd name="connsiteX6" fmla="*/ 39717 w 4780951"/>
              <a:gd name="connsiteY6" fmla="*/ 3101178 h 4850182"/>
              <a:gd name="connsiteX7" fmla="*/ 506449 w 4780951"/>
              <a:gd name="connsiteY7" fmla="*/ 740383 h 4850182"/>
              <a:gd name="connsiteX8" fmla="*/ 2484014 w 4780951"/>
              <a:gd name="connsiteY8" fmla="*/ 0 h 4850182"/>
              <a:gd name="connsiteX0" fmla="*/ 2484014 w 4780127"/>
              <a:gd name="connsiteY0" fmla="*/ 0 h 4850182"/>
              <a:gd name="connsiteX1" fmla="*/ 3890904 w 4780127"/>
              <a:gd name="connsiteY1" fmla="*/ 437433 h 4850182"/>
              <a:gd name="connsiteX2" fmla="*/ 4759172 w 4780127"/>
              <a:gd name="connsiteY2" fmla="*/ 1773180 h 4850182"/>
              <a:gd name="connsiteX3" fmla="*/ 4390953 w 4780127"/>
              <a:gd name="connsiteY3" fmla="*/ 3805644 h 4850182"/>
              <a:gd name="connsiteX4" fmla="*/ 3145483 w 4780127"/>
              <a:gd name="connsiteY4" fmla="*/ 4716168 h 4850182"/>
              <a:gd name="connsiteX5" fmla="*/ 1113673 w 4780127"/>
              <a:gd name="connsiteY5" fmla="*/ 4467947 h 4850182"/>
              <a:gd name="connsiteX6" fmla="*/ 39717 w 4780127"/>
              <a:gd name="connsiteY6" fmla="*/ 3101178 h 4850182"/>
              <a:gd name="connsiteX7" fmla="*/ 506449 w 4780127"/>
              <a:gd name="connsiteY7" fmla="*/ 740383 h 4850182"/>
              <a:gd name="connsiteX8" fmla="*/ 2484014 w 4780127"/>
              <a:gd name="connsiteY8" fmla="*/ 0 h 4850182"/>
              <a:gd name="connsiteX0" fmla="*/ 2484014 w 4778010"/>
              <a:gd name="connsiteY0" fmla="*/ 0 h 4846926"/>
              <a:gd name="connsiteX1" fmla="*/ 3890904 w 4778010"/>
              <a:gd name="connsiteY1" fmla="*/ 437433 h 4846926"/>
              <a:gd name="connsiteX2" fmla="*/ 4759172 w 4778010"/>
              <a:gd name="connsiteY2" fmla="*/ 1773180 h 4846926"/>
              <a:gd name="connsiteX3" fmla="*/ 4390953 w 4778010"/>
              <a:gd name="connsiteY3" fmla="*/ 3805644 h 4846926"/>
              <a:gd name="connsiteX4" fmla="*/ 3343914 w 4778010"/>
              <a:gd name="connsiteY4" fmla="*/ 4712128 h 4846926"/>
              <a:gd name="connsiteX5" fmla="*/ 1113673 w 4778010"/>
              <a:gd name="connsiteY5" fmla="*/ 4467947 h 4846926"/>
              <a:gd name="connsiteX6" fmla="*/ 39717 w 4778010"/>
              <a:gd name="connsiteY6" fmla="*/ 3101178 h 4846926"/>
              <a:gd name="connsiteX7" fmla="*/ 506449 w 4778010"/>
              <a:gd name="connsiteY7" fmla="*/ 740383 h 4846926"/>
              <a:gd name="connsiteX8" fmla="*/ 2484014 w 4778010"/>
              <a:gd name="connsiteY8" fmla="*/ 0 h 4846926"/>
              <a:gd name="connsiteX0" fmla="*/ 2484014 w 4782503"/>
              <a:gd name="connsiteY0" fmla="*/ 0 h 4846926"/>
              <a:gd name="connsiteX1" fmla="*/ 3890904 w 4782503"/>
              <a:gd name="connsiteY1" fmla="*/ 437433 h 4846926"/>
              <a:gd name="connsiteX2" fmla="*/ 4759172 w 4782503"/>
              <a:gd name="connsiteY2" fmla="*/ 1773180 h 4846926"/>
              <a:gd name="connsiteX3" fmla="*/ 4450482 w 4782503"/>
              <a:gd name="connsiteY3" fmla="*/ 3688481 h 4846926"/>
              <a:gd name="connsiteX4" fmla="*/ 3343914 w 4782503"/>
              <a:gd name="connsiteY4" fmla="*/ 4712128 h 4846926"/>
              <a:gd name="connsiteX5" fmla="*/ 1113673 w 4782503"/>
              <a:gd name="connsiteY5" fmla="*/ 4467947 h 4846926"/>
              <a:gd name="connsiteX6" fmla="*/ 39717 w 4782503"/>
              <a:gd name="connsiteY6" fmla="*/ 3101178 h 4846926"/>
              <a:gd name="connsiteX7" fmla="*/ 506449 w 4782503"/>
              <a:gd name="connsiteY7" fmla="*/ 740383 h 4846926"/>
              <a:gd name="connsiteX8" fmla="*/ 2484014 w 4782503"/>
              <a:gd name="connsiteY8" fmla="*/ 0 h 4846926"/>
              <a:gd name="connsiteX0" fmla="*/ 2484014 w 4784889"/>
              <a:gd name="connsiteY0" fmla="*/ 0 h 4846926"/>
              <a:gd name="connsiteX1" fmla="*/ 3890904 w 4784889"/>
              <a:gd name="connsiteY1" fmla="*/ 437433 h 4846926"/>
              <a:gd name="connsiteX2" fmla="*/ 4759172 w 4784889"/>
              <a:gd name="connsiteY2" fmla="*/ 1773180 h 4846926"/>
              <a:gd name="connsiteX3" fmla="*/ 4474294 w 4784889"/>
              <a:gd name="connsiteY3" fmla="*/ 3676361 h 4846926"/>
              <a:gd name="connsiteX4" fmla="*/ 3343914 w 4784889"/>
              <a:gd name="connsiteY4" fmla="*/ 4712128 h 4846926"/>
              <a:gd name="connsiteX5" fmla="*/ 1113673 w 4784889"/>
              <a:gd name="connsiteY5" fmla="*/ 4467947 h 4846926"/>
              <a:gd name="connsiteX6" fmla="*/ 39717 w 4784889"/>
              <a:gd name="connsiteY6" fmla="*/ 3101178 h 4846926"/>
              <a:gd name="connsiteX7" fmla="*/ 506449 w 4784889"/>
              <a:gd name="connsiteY7" fmla="*/ 740383 h 4846926"/>
              <a:gd name="connsiteX8" fmla="*/ 2484014 w 4784889"/>
              <a:gd name="connsiteY8" fmla="*/ 0 h 4846926"/>
              <a:gd name="connsiteX0" fmla="*/ 2484014 w 4784889"/>
              <a:gd name="connsiteY0" fmla="*/ 0 h 4860980"/>
              <a:gd name="connsiteX1" fmla="*/ 3890904 w 4784889"/>
              <a:gd name="connsiteY1" fmla="*/ 437433 h 4860980"/>
              <a:gd name="connsiteX2" fmla="*/ 4759172 w 4784889"/>
              <a:gd name="connsiteY2" fmla="*/ 1773180 h 4860980"/>
              <a:gd name="connsiteX3" fmla="*/ 4474294 w 4784889"/>
              <a:gd name="connsiteY3" fmla="*/ 3676361 h 4860980"/>
              <a:gd name="connsiteX4" fmla="*/ 3343914 w 4784889"/>
              <a:gd name="connsiteY4" fmla="*/ 4712128 h 4860980"/>
              <a:gd name="connsiteX5" fmla="*/ 1097799 w 4784889"/>
              <a:gd name="connsiteY5" fmla="*/ 4524510 h 4860980"/>
              <a:gd name="connsiteX6" fmla="*/ 39717 w 4784889"/>
              <a:gd name="connsiteY6" fmla="*/ 3101178 h 4860980"/>
              <a:gd name="connsiteX7" fmla="*/ 506449 w 4784889"/>
              <a:gd name="connsiteY7" fmla="*/ 740383 h 4860980"/>
              <a:gd name="connsiteX8" fmla="*/ 2484014 w 4784889"/>
              <a:gd name="connsiteY8" fmla="*/ 0 h 4860980"/>
              <a:gd name="connsiteX0" fmla="*/ 2484014 w 4783308"/>
              <a:gd name="connsiteY0" fmla="*/ 0 h 4860981"/>
              <a:gd name="connsiteX1" fmla="*/ 3890904 w 4783308"/>
              <a:gd name="connsiteY1" fmla="*/ 437433 h 4860981"/>
              <a:gd name="connsiteX2" fmla="*/ 4759172 w 4783308"/>
              <a:gd name="connsiteY2" fmla="*/ 1773180 h 4860981"/>
              <a:gd name="connsiteX3" fmla="*/ 4474294 w 4783308"/>
              <a:gd name="connsiteY3" fmla="*/ 3676361 h 4860981"/>
              <a:gd name="connsiteX4" fmla="*/ 3443129 w 4783308"/>
              <a:gd name="connsiteY4" fmla="*/ 4712129 h 4860981"/>
              <a:gd name="connsiteX5" fmla="*/ 1097799 w 4783308"/>
              <a:gd name="connsiteY5" fmla="*/ 4524510 h 4860981"/>
              <a:gd name="connsiteX6" fmla="*/ 39717 w 4783308"/>
              <a:gd name="connsiteY6" fmla="*/ 3101178 h 4860981"/>
              <a:gd name="connsiteX7" fmla="*/ 506449 w 4783308"/>
              <a:gd name="connsiteY7" fmla="*/ 740383 h 4860981"/>
              <a:gd name="connsiteX8" fmla="*/ 2484014 w 4783308"/>
              <a:gd name="connsiteY8" fmla="*/ 0 h 4860981"/>
              <a:gd name="connsiteX0" fmla="*/ 2484014 w 4783308"/>
              <a:gd name="connsiteY0" fmla="*/ 0 h 4821502"/>
              <a:gd name="connsiteX1" fmla="*/ 3890904 w 4783308"/>
              <a:gd name="connsiteY1" fmla="*/ 437433 h 4821502"/>
              <a:gd name="connsiteX2" fmla="*/ 4759172 w 4783308"/>
              <a:gd name="connsiteY2" fmla="*/ 1773180 h 4821502"/>
              <a:gd name="connsiteX3" fmla="*/ 4474294 w 4783308"/>
              <a:gd name="connsiteY3" fmla="*/ 3676361 h 4821502"/>
              <a:gd name="connsiteX4" fmla="*/ 3443129 w 4783308"/>
              <a:gd name="connsiteY4" fmla="*/ 4712129 h 4821502"/>
              <a:gd name="connsiteX5" fmla="*/ 1097799 w 4783308"/>
              <a:gd name="connsiteY5" fmla="*/ 4524510 h 4821502"/>
              <a:gd name="connsiteX6" fmla="*/ 39717 w 4783308"/>
              <a:gd name="connsiteY6" fmla="*/ 3101178 h 4821502"/>
              <a:gd name="connsiteX7" fmla="*/ 506449 w 4783308"/>
              <a:gd name="connsiteY7" fmla="*/ 740383 h 4821502"/>
              <a:gd name="connsiteX8" fmla="*/ 2484014 w 4783308"/>
              <a:gd name="connsiteY8" fmla="*/ 0 h 4821502"/>
              <a:gd name="connsiteX0" fmla="*/ 2484014 w 4783308"/>
              <a:gd name="connsiteY0" fmla="*/ 0 h 4821502"/>
              <a:gd name="connsiteX1" fmla="*/ 3890904 w 4783308"/>
              <a:gd name="connsiteY1" fmla="*/ 437433 h 4821502"/>
              <a:gd name="connsiteX2" fmla="*/ 4759172 w 4783308"/>
              <a:gd name="connsiteY2" fmla="*/ 1773180 h 4821502"/>
              <a:gd name="connsiteX3" fmla="*/ 4474294 w 4783308"/>
              <a:gd name="connsiteY3" fmla="*/ 3676361 h 4821502"/>
              <a:gd name="connsiteX4" fmla="*/ 3443129 w 4783308"/>
              <a:gd name="connsiteY4" fmla="*/ 4712129 h 4821502"/>
              <a:gd name="connsiteX5" fmla="*/ 1097799 w 4783308"/>
              <a:gd name="connsiteY5" fmla="*/ 4524510 h 4821502"/>
              <a:gd name="connsiteX6" fmla="*/ 39717 w 4783308"/>
              <a:gd name="connsiteY6" fmla="*/ 3101178 h 4821502"/>
              <a:gd name="connsiteX7" fmla="*/ 506449 w 4783308"/>
              <a:gd name="connsiteY7" fmla="*/ 740383 h 4821502"/>
              <a:gd name="connsiteX8" fmla="*/ 2484014 w 4783308"/>
              <a:gd name="connsiteY8" fmla="*/ 0 h 4821502"/>
              <a:gd name="connsiteX0" fmla="*/ 2532073 w 4784141"/>
              <a:gd name="connsiteY0" fmla="*/ 0 h 4773425"/>
              <a:gd name="connsiteX1" fmla="*/ 3891737 w 4784141"/>
              <a:gd name="connsiteY1" fmla="*/ 389356 h 4773425"/>
              <a:gd name="connsiteX2" fmla="*/ 4760005 w 4784141"/>
              <a:gd name="connsiteY2" fmla="*/ 1725103 h 4773425"/>
              <a:gd name="connsiteX3" fmla="*/ 4475127 w 4784141"/>
              <a:gd name="connsiteY3" fmla="*/ 3628284 h 4773425"/>
              <a:gd name="connsiteX4" fmla="*/ 3443962 w 4784141"/>
              <a:gd name="connsiteY4" fmla="*/ 4664052 h 4773425"/>
              <a:gd name="connsiteX5" fmla="*/ 1098632 w 4784141"/>
              <a:gd name="connsiteY5" fmla="*/ 4476433 h 4773425"/>
              <a:gd name="connsiteX6" fmla="*/ 40550 w 4784141"/>
              <a:gd name="connsiteY6" fmla="*/ 3053101 h 4773425"/>
              <a:gd name="connsiteX7" fmla="*/ 507282 w 4784141"/>
              <a:gd name="connsiteY7" fmla="*/ 692306 h 4773425"/>
              <a:gd name="connsiteX8" fmla="*/ 2532073 w 4784141"/>
              <a:gd name="connsiteY8" fmla="*/ 0 h 4773425"/>
              <a:gd name="connsiteX0" fmla="*/ 2532073 w 4784141"/>
              <a:gd name="connsiteY0" fmla="*/ 491 h 4773916"/>
              <a:gd name="connsiteX1" fmla="*/ 3891737 w 4784141"/>
              <a:gd name="connsiteY1" fmla="*/ 389847 h 4773916"/>
              <a:gd name="connsiteX2" fmla="*/ 4760005 w 4784141"/>
              <a:gd name="connsiteY2" fmla="*/ 1725594 h 4773916"/>
              <a:gd name="connsiteX3" fmla="*/ 4475127 w 4784141"/>
              <a:gd name="connsiteY3" fmla="*/ 3628775 h 4773916"/>
              <a:gd name="connsiteX4" fmla="*/ 3443962 w 4784141"/>
              <a:gd name="connsiteY4" fmla="*/ 4664543 h 4773916"/>
              <a:gd name="connsiteX5" fmla="*/ 1098632 w 4784141"/>
              <a:gd name="connsiteY5" fmla="*/ 4476924 h 4773916"/>
              <a:gd name="connsiteX6" fmla="*/ 40550 w 4784141"/>
              <a:gd name="connsiteY6" fmla="*/ 3053592 h 4773916"/>
              <a:gd name="connsiteX7" fmla="*/ 507282 w 4784141"/>
              <a:gd name="connsiteY7" fmla="*/ 692797 h 4773916"/>
              <a:gd name="connsiteX8" fmla="*/ 2532073 w 4784141"/>
              <a:gd name="connsiteY8" fmla="*/ 491 h 4773916"/>
              <a:gd name="connsiteX0" fmla="*/ 2532073 w 4784141"/>
              <a:gd name="connsiteY0" fmla="*/ 491 h 4773916"/>
              <a:gd name="connsiteX1" fmla="*/ 3891737 w 4784141"/>
              <a:gd name="connsiteY1" fmla="*/ 389847 h 4773916"/>
              <a:gd name="connsiteX2" fmla="*/ 4760005 w 4784141"/>
              <a:gd name="connsiteY2" fmla="*/ 1725594 h 4773916"/>
              <a:gd name="connsiteX3" fmla="*/ 4475127 w 4784141"/>
              <a:gd name="connsiteY3" fmla="*/ 3628775 h 4773916"/>
              <a:gd name="connsiteX4" fmla="*/ 3443962 w 4784141"/>
              <a:gd name="connsiteY4" fmla="*/ 4664543 h 4773916"/>
              <a:gd name="connsiteX5" fmla="*/ 1098632 w 4784141"/>
              <a:gd name="connsiteY5" fmla="*/ 4476924 h 4773916"/>
              <a:gd name="connsiteX6" fmla="*/ 40550 w 4784141"/>
              <a:gd name="connsiteY6" fmla="*/ 3053592 h 4773916"/>
              <a:gd name="connsiteX7" fmla="*/ 507282 w 4784141"/>
              <a:gd name="connsiteY7" fmla="*/ 692797 h 4773916"/>
              <a:gd name="connsiteX8" fmla="*/ 2532073 w 4784141"/>
              <a:gd name="connsiteY8" fmla="*/ 491 h 4773916"/>
              <a:gd name="connsiteX0" fmla="*/ 2558783 w 4784614"/>
              <a:gd name="connsiteY0" fmla="*/ 525 h 4757924"/>
              <a:gd name="connsiteX1" fmla="*/ 3892210 w 4784614"/>
              <a:gd name="connsiteY1" fmla="*/ 373855 h 4757924"/>
              <a:gd name="connsiteX2" fmla="*/ 4760478 w 4784614"/>
              <a:gd name="connsiteY2" fmla="*/ 1709602 h 4757924"/>
              <a:gd name="connsiteX3" fmla="*/ 4475600 w 4784614"/>
              <a:gd name="connsiteY3" fmla="*/ 3612783 h 4757924"/>
              <a:gd name="connsiteX4" fmla="*/ 3444435 w 4784614"/>
              <a:gd name="connsiteY4" fmla="*/ 4648551 h 4757924"/>
              <a:gd name="connsiteX5" fmla="*/ 1099105 w 4784614"/>
              <a:gd name="connsiteY5" fmla="*/ 4460932 h 4757924"/>
              <a:gd name="connsiteX6" fmla="*/ 41023 w 4784614"/>
              <a:gd name="connsiteY6" fmla="*/ 3037600 h 4757924"/>
              <a:gd name="connsiteX7" fmla="*/ 507755 w 4784614"/>
              <a:gd name="connsiteY7" fmla="*/ 676805 h 4757924"/>
              <a:gd name="connsiteX8" fmla="*/ 2558783 w 4784614"/>
              <a:gd name="connsiteY8" fmla="*/ 525 h 4757924"/>
              <a:gd name="connsiteX0" fmla="*/ 2558783 w 4784614"/>
              <a:gd name="connsiteY0" fmla="*/ 408 h 4757807"/>
              <a:gd name="connsiteX1" fmla="*/ 3907953 w 4784614"/>
              <a:gd name="connsiteY1" fmla="*/ 443183 h 4757807"/>
              <a:gd name="connsiteX2" fmla="*/ 4760478 w 4784614"/>
              <a:gd name="connsiteY2" fmla="*/ 1709485 h 4757807"/>
              <a:gd name="connsiteX3" fmla="*/ 4475600 w 4784614"/>
              <a:gd name="connsiteY3" fmla="*/ 3612666 h 4757807"/>
              <a:gd name="connsiteX4" fmla="*/ 3444435 w 4784614"/>
              <a:gd name="connsiteY4" fmla="*/ 4648434 h 4757807"/>
              <a:gd name="connsiteX5" fmla="*/ 1099105 w 4784614"/>
              <a:gd name="connsiteY5" fmla="*/ 4460815 h 4757807"/>
              <a:gd name="connsiteX6" fmla="*/ 41023 w 4784614"/>
              <a:gd name="connsiteY6" fmla="*/ 3037483 h 4757807"/>
              <a:gd name="connsiteX7" fmla="*/ 507755 w 4784614"/>
              <a:gd name="connsiteY7" fmla="*/ 676688 h 4757807"/>
              <a:gd name="connsiteX8" fmla="*/ 2558783 w 4784614"/>
              <a:gd name="connsiteY8" fmla="*/ 408 h 4757807"/>
              <a:gd name="connsiteX0" fmla="*/ 2675744 w 4786788"/>
              <a:gd name="connsiteY0" fmla="*/ 250 h 4954478"/>
              <a:gd name="connsiteX1" fmla="*/ 3910127 w 4786788"/>
              <a:gd name="connsiteY1" fmla="*/ 639854 h 4954478"/>
              <a:gd name="connsiteX2" fmla="*/ 4762652 w 4786788"/>
              <a:gd name="connsiteY2" fmla="*/ 1906156 h 4954478"/>
              <a:gd name="connsiteX3" fmla="*/ 4477774 w 4786788"/>
              <a:gd name="connsiteY3" fmla="*/ 3809337 h 4954478"/>
              <a:gd name="connsiteX4" fmla="*/ 3446609 w 4786788"/>
              <a:gd name="connsiteY4" fmla="*/ 4845105 h 4954478"/>
              <a:gd name="connsiteX5" fmla="*/ 1101279 w 4786788"/>
              <a:gd name="connsiteY5" fmla="*/ 4657486 h 4954478"/>
              <a:gd name="connsiteX6" fmla="*/ 43197 w 4786788"/>
              <a:gd name="connsiteY6" fmla="*/ 3234154 h 4954478"/>
              <a:gd name="connsiteX7" fmla="*/ 509929 w 4786788"/>
              <a:gd name="connsiteY7" fmla="*/ 873359 h 4954478"/>
              <a:gd name="connsiteX8" fmla="*/ 2675744 w 4786788"/>
              <a:gd name="connsiteY8" fmla="*/ 250 h 4954478"/>
              <a:gd name="connsiteX0" fmla="*/ 2675744 w 4786788"/>
              <a:gd name="connsiteY0" fmla="*/ 250 h 4954478"/>
              <a:gd name="connsiteX1" fmla="*/ 3910127 w 4786788"/>
              <a:gd name="connsiteY1" fmla="*/ 639854 h 4954478"/>
              <a:gd name="connsiteX2" fmla="*/ 4762652 w 4786788"/>
              <a:gd name="connsiteY2" fmla="*/ 1906156 h 4954478"/>
              <a:gd name="connsiteX3" fmla="*/ 4477774 w 4786788"/>
              <a:gd name="connsiteY3" fmla="*/ 3809337 h 4954478"/>
              <a:gd name="connsiteX4" fmla="*/ 3446609 w 4786788"/>
              <a:gd name="connsiteY4" fmla="*/ 4845105 h 4954478"/>
              <a:gd name="connsiteX5" fmla="*/ 1101279 w 4786788"/>
              <a:gd name="connsiteY5" fmla="*/ 4657486 h 4954478"/>
              <a:gd name="connsiteX6" fmla="*/ 43197 w 4786788"/>
              <a:gd name="connsiteY6" fmla="*/ 3234154 h 4954478"/>
              <a:gd name="connsiteX7" fmla="*/ 509929 w 4786788"/>
              <a:gd name="connsiteY7" fmla="*/ 873359 h 4954478"/>
              <a:gd name="connsiteX8" fmla="*/ 2675744 w 4786788"/>
              <a:gd name="connsiteY8" fmla="*/ 250 h 4954478"/>
              <a:gd name="connsiteX0" fmla="*/ 2675744 w 4786788"/>
              <a:gd name="connsiteY0" fmla="*/ 290 h 4954518"/>
              <a:gd name="connsiteX1" fmla="*/ 3910127 w 4786788"/>
              <a:gd name="connsiteY1" fmla="*/ 639894 h 4954518"/>
              <a:gd name="connsiteX2" fmla="*/ 4762652 w 4786788"/>
              <a:gd name="connsiteY2" fmla="*/ 1906196 h 4954518"/>
              <a:gd name="connsiteX3" fmla="*/ 4477774 w 4786788"/>
              <a:gd name="connsiteY3" fmla="*/ 3809377 h 4954518"/>
              <a:gd name="connsiteX4" fmla="*/ 3446609 w 4786788"/>
              <a:gd name="connsiteY4" fmla="*/ 4845145 h 4954518"/>
              <a:gd name="connsiteX5" fmla="*/ 1101279 w 4786788"/>
              <a:gd name="connsiteY5" fmla="*/ 4657526 h 4954518"/>
              <a:gd name="connsiteX6" fmla="*/ 43197 w 4786788"/>
              <a:gd name="connsiteY6" fmla="*/ 3234194 h 4954518"/>
              <a:gd name="connsiteX7" fmla="*/ 509929 w 4786788"/>
              <a:gd name="connsiteY7" fmla="*/ 873399 h 4954518"/>
              <a:gd name="connsiteX8" fmla="*/ 2675744 w 4786788"/>
              <a:gd name="connsiteY8" fmla="*/ 290 h 4954518"/>
              <a:gd name="connsiteX0" fmla="*/ 2675744 w 4786788"/>
              <a:gd name="connsiteY0" fmla="*/ 326 h 4954554"/>
              <a:gd name="connsiteX1" fmla="*/ 3990884 w 4786788"/>
              <a:gd name="connsiteY1" fmla="*/ 591130 h 4954554"/>
              <a:gd name="connsiteX2" fmla="*/ 4762652 w 4786788"/>
              <a:gd name="connsiteY2" fmla="*/ 1906232 h 4954554"/>
              <a:gd name="connsiteX3" fmla="*/ 4477774 w 4786788"/>
              <a:gd name="connsiteY3" fmla="*/ 3809413 h 4954554"/>
              <a:gd name="connsiteX4" fmla="*/ 3446609 w 4786788"/>
              <a:gd name="connsiteY4" fmla="*/ 4845181 h 4954554"/>
              <a:gd name="connsiteX5" fmla="*/ 1101279 w 4786788"/>
              <a:gd name="connsiteY5" fmla="*/ 4657562 h 4954554"/>
              <a:gd name="connsiteX6" fmla="*/ 43197 w 4786788"/>
              <a:gd name="connsiteY6" fmla="*/ 3234230 h 4954554"/>
              <a:gd name="connsiteX7" fmla="*/ 509929 w 4786788"/>
              <a:gd name="connsiteY7" fmla="*/ 873435 h 4954554"/>
              <a:gd name="connsiteX8" fmla="*/ 2675744 w 4786788"/>
              <a:gd name="connsiteY8" fmla="*/ 326 h 4954554"/>
              <a:gd name="connsiteX0" fmla="*/ 2662196 w 4773240"/>
              <a:gd name="connsiteY0" fmla="*/ 326 h 4954554"/>
              <a:gd name="connsiteX1" fmla="*/ 3977336 w 4773240"/>
              <a:gd name="connsiteY1" fmla="*/ 591130 h 4954554"/>
              <a:gd name="connsiteX2" fmla="*/ 4749104 w 4773240"/>
              <a:gd name="connsiteY2" fmla="*/ 1906232 h 4954554"/>
              <a:gd name="connsiteX3" fmla="*/ 4464226 w 4773240"/>
              <a:gd name="connsiteY3" fmla="*/ 3809413 h 4954554"/>
              <a:gd name="connsiteX4" fmla="*/ 3433061 w 4773240"/>
              <a:gd name="connsiteY4" fmla="*/ 4845181 h 4954554"/>
              <a:gd name="connsiteX5" fmla="*/ 1087731 w 4773240"/>
              <a:gd name="connsiteY5" fmla="*/ 4657562 h 4954554"/>
              <a:gd name="connsiteX6" fmla="*/ 29649 w 4773240"/>
              <a:gd name="connsiteY6" fmla="*/ 3234230 h 4954554"/>
              <a:gd name="connsiteX7" fmla="*/ 640977 w 4773240"/>
              <a:gd name="connsiteY7" fmla="*/ 730117 h 4954554"/>
              <a:gd name="connsiteX8" fmla="*/ 2662196 w 4773240"/>
              <a:gd name="connsiteY8" fmla="*/ 326 h 4954554"/>
              <a:gd name="connsiteX0" fmla="*/ 2664762 w 4775806"/>
              <a:gd name="connsiteY0" fmla="*/ 326 h 4954554"/>
              <a:gd name="connsiteX1" fmla="*/ 3979902 w 4775806"/>
              <a:gd name="connsiteY1" fmla="*/ 591130 h 4954554"/>
              <a:gd name="connsiteX2" fmla="*/ 4751670 w 4775806"/>
              <a:gd name="connsiteY2" fmla="*/ 1906232 h 4954554"/>
              <a:gd name="connsiteX3" fmla="*/ 4466792 w 4775806"/>
              <a:gd name="connsiteY3" fmla="*/ 3809413 h 4954554"/>
              <a:gd name="connsiteX4" fmla="*/ 3435627 w 4775806"/>
              <a:gd name="connsiteY4" fmla="*/ 4845181 h 4954554"/>
              <a:gd name="connsiteX5" fmla="*/ 1090297 w 4775806"/>
              <a:gd name="connsiteY5" fmla="*/ 4657562 h 4954554"/>
              <a:gd name="connsiteX6" fmla="*/ 32215 w 4775806"/>
              <a:gd name="connsiteY6" fmla="*/ 3234230 h 4954554"/>
              <a:gd name="connsiteX7" fmla="*/ 607899 w 4775806"/>
              <a:gd name="connsiteY7" fmla="*/ 806182 h 4954554"/>
              <a:gd name="connsiteX8" fmla="*/ 2664762 w 4775806"/>
              <a:gd name="connsiteY8" fmla="*/ 326 h 4954554"/>
              <a:gd name="connsiteX0" fmla="*/ 2673549 w 4784593"/>
              <a:gd name="connsiteY0" fmla="*/ 326 h 4954554"/>
              <a:gd name="connsiteX1" fmla="*/ 3988689 w 4784593"/>
              <a:gd name="connsiteY1" fmla="*/ 591130 h 4954554"/>
              <a:gd name="connsiteX2" fmla="*/ 4760457 w 4784593"/>
              <a:gd name="connsiteY2" fmla="*/ 1906232 h 4954554"/>
              <a:gd name="connsiteX3" fmla="*/ 4475579 w 4784593"/>
              <a:gd name="connsiteY3" fmla="*/ 3809413 h 4954554"/>
              <a:gd name="connsiteX4" fmla="*/ 3444414 w 4784593"/>
              <a:gd name="connsiteY4" fmla="*/ 4845181 h 4954554"/>
              <a:gd name="connsiteX5" fmla="*/ 1099084 w 4784593"/>
              <a:gd name="connsiteY5" fmla="*/ 4657562 h 4954554"/>
              <a:gd name="connsiteX6" fmla="*/ 41002 w 4784593"/>
              <a:gd name="connsiteY6" fmla="*/ 3234230 h 4954554"/>
              <a:gd name="connsiteX7" fmla="*/ 616686 w 4784593"/>
              <a:gd name="connsiteY7" fmla="*/ 806182 h 4954554"/>
              <a:gd name="connsiteX8" fmla="*/ 2673549 w 4784593"/>
              <a:gd name="connsiteY8" fmla="*/ 326 h 4954554"/>
              <a:gd name="connsiteX0" fmla="*/ 2649000 w 4760044"/>
              <a:gd name="connsiteY0" fmla="*/ 326 h 4964273"/>
              <a:gd name="connsiteX1" fmla="*/ 3964140 w 4760044"/>
              <a:gd name="connsiteY1" fmla="*/ 591130 h 4964273"/>
              <a:gd name="connsiteX2" fmla="*/ 4735908 w 4760044"/>
              <a:gd name="connsiteY2" fmla="*/ 1906232 h 4964273"/>
              <a:gd name="connsiteX3" fmla="*/ 4451030 w 4760044"/>
              <a:gd name="connsiteY3" fmla="*/ 3809413 h 4964273"/>
              <a:gd name="connsiteX4" fmla="*/ 3419865 w 4760044"/>
              <a:gd name="connsiteY4" fmla="*/ 4845181 h 4964273"/>
              <a:gd name="connsiteX5" fmla="*/ 1074535 w 4760044"/>
              <a:gd name="connsiteY5" fmla="*/ 4657562 h 4964273"/>
              <a:gd name="connsiteX6" fmla="*/ 33359 w 4760044"/>
              <a:gd name="connsiteY6" fmla="*/ 2995991 h 4964273"/>
              <a:gd name="connsiteX7" fmla="*/ 592137 w 4760044"/>
              <a:gd name="connsiteY7" fmla="*/ 806182 h 4964273"/>
              <a:gd name="connsiteX8" fmla="*/ 2649000 w 4760044"/>
              <a:gd name="connsiteY8" fmla="*/ 326 h 4964273"/>
              <a:gd name="connsiteX0" fmla="*/ 2649000 w 4760044"/>
              <a:gd name="connsiteY0" fmla="*/ 300 h 4964247"/>
              <a:gd name="connsiteX1" fmla="*/ 3813909 w 4760044"/>
              <a:gd name="connsiteY1" fmla="*/ 619239 h 4964247"/>
              <a:gd name="connsiteX2" fmla="*/ 4735908 w 4760044"/>
              <a:gd name="connsiteY2" fmla="*/ 1906206 h 4964247"/>
              <a:gd name="connsiteX3" fmla="*/ 4451030 w 4760044"/>
              <a:gd name="connsiteY3" fmla="*/ 3809387 h 4964247"/>
              <a:gd name="connsiteX4" fmla="*/ 3419865 w 4760044"/>
              <a:gd name="connsiteY4" fmla="*/ 4845155 h 4964247"/>
              <a:gd name="connsiteX5" fmla="*/ 1074535 w 4760044"/>
              <a:gd name="connsiteY5" fmla="*/ 4657536 h 4964247"/>
              <a:gd name="connsiteX6" fmla="*/ 33359 w 4760044"/>
              <a:gd name="connsiteY6" fmla="*/ 2995965 h 4964247"/>
              <a:gd name="connsiteX7" fmla="*/ 592137 w 4760044"/>
              <a:gd name="connsiteY7" fmla="*/ 806156 h 4964247"/>
              <a:gd name="connsiteX8" fmla="*/ 2649000 w 4760044"/>
              <a:gd name="connsiteY8" fmla="*/ 300 h 4964247"/>
              <a:gd name="connsiteX0" fmla="*/ 2649000 w 4849477"/>
              <a:gd name="connsiteY0" fmla="*/ -2 h 4963945"/>
              <a:gd name="connsiteX1" fmla="*/ 4735908 w 4849477"/>
              <a:gd name="connsiteY1" fmla="*/ 1905904 h 4963945"/>
              <a:gd name="connsiteX2" fmla="*/ 4451030 w 4849477"/>
              <a:gd name="connsiteY2" fmla="*/ 3809085 h 4963945"/>
              <a:gd name="connsiteX3" fmla="*/ 3419865 w 4849477"/>
              <a:gd name="connsiteY3" fmla="*/ 4844853 h 4963945"/>
              <a:gd name="connsiteX4" fmla="*/ 1074535 w 4849477"/>
              <a:gd name="connsiteY4" fmla="*/ 4657234 h 4963945"/>
              <a:gd name="connsiteX5" fmla="*/ 33359 w 4849477"/>
              <a:gd name="connsiteY5" fmla="*/ 2995663 h 4963945"/>
              <a:gd name="connsiteX6" fmla="*/ 592137 w 4849477"/>
              <a:gd name="connsiteY6" fmla="*/ 805854 h 4963945"/>
              <a:gd name="connsiteX7" fmla="*/ 2649000 w 4849477"/>
              <a:gd name="connsiteY7" fmla="*/ -2 h 4963945"/>
              <a:gd name="connsiteX0" fmla="*/ 2649000 w 4859466"/>
              <a:gd name="connsiteY0" fmla="*/ -2 h 5536260"/>
              <a:gd name="connsiteX1" fmla="*/ 4735908 w 4859466"/>
              <a:gd name="connsiteY1" fmla="*/ 1905904 h 5536260"/>
              <a:gd name="connsiteX2" fmla="*/ 4451030 w 4859466"/>
              <a:gd name="connsiteY2" fmla="*/ 3809085 h 5536260"/>
              <a:gd name="connsiteX3" fmla="*/ 3067466 w 4859466"/>
              <a:gd name="connsiteY3" fmla="*/ 5491001 h 5536260"/>
              <a:gd name="connsiteX4" fmla="*/ 1074535 w 4859466"/>
              <a:gd name="connsiteY4" fmla="*/ 4657234 h 5536260"/>
              <a:gd name="connsiteX5" fmla="*/ 33359 w 4859466"/>
              <a:gd name="connsiteY5" fmla="*/ 2995663 h 5536260"/>
              <a:gd name="connsiteX6" fmla="*/ 592137 w 4859466"/>
              <a:gd name="connsiteY6" fmla="*/ 805854 h 5536260"/>
              <a:gd name="connsiteX7" fmla="*/ 2649000 w 4859466"/>
              <a:gd name="connsiteY7" fmla="*/ -2 h 5536260"/>
              <a:gd name="connsiteX0" fmla="*/ 2780481 w 4861205"/>
              <a:gd name="connsiteY0" fmla="*/ -2 h 5864449"/>
              <a:gd name="connsiteX1" fmla="*/ 4737647 w 4861205"/>
              <a:gd name="connsiteY1" fmla="*/ 2234093 h 5864449"/>
              <a:gd name="connsiteX2" fmla="*/ 4452769 w 4861205"/>
              <a:gd name="connsiteY2" fmla="*/ 4137274 h 5864449"/>
              <a:gd name="connsiteX3" fmla="*/ 3069205 w 4861205"/>
              <a:gd name="connsiteY3" fmla="*/ 5819190 h 5864449"/>
              <a:gd name="connsiteX4" fmla="*/ 1076274 w 4861205"/>
              <a:gd name="connsiteY4" fmla="*/ 4985423 h 5864449"/>
              <a:gd name="connsiteX5" fmla="*/ 35098 w 4861205"/>
              <a:gd name="connsiteY5" fmla="*/ 3323852 h 5864449"/>
              <a:gd name="connsiteX6" fmla="*/ 593876 w 4861205"/>
              <a:gd name="connsiteY6" fmla="*/ 1134043 h 5864449"/>
              <a:gd name="connsiteX7" fmla="*/ 2780481 w 4861205"/>
              <a:gd name="connsiteY7" fmla="*/ -2 h 5864449"/>
              <a:gd name="connsiteX0" fmla="*/ 2289077 w 4369801"/>
              <a:gd name="connsiteY0" fmla="*/ -2 h 5893101"/>
              <a:gd name="connsiteX1" fmla="*/ 4246243 w 4369801"/>
              <a:gd name="connsiteY1" fmla="*/ 2234093 h 5893101"/>
              <a:gd name="connsiteX2" fmla="*/ 3961365 w 4369801"/>
              <a:gd name="connsiteY2" fmla="*/ 4137274 h 5893101"/>
              <a:gd name="connsiteX3" fmla="*/ 2577801 w 4369801"/>
              <a:gd name="connsiteY3" fmla="*/ 5819190 h 5893101"/>
              <a:gd name="connsiteX4" fmla="*/ 584870 w 4369801"/>
              <a:gd name="connsiteY4" fmla="*/ 4985423 h 5893101"/>
              <a:gd name="connsiteX5" fmla="*/ 102472 w 4369801"/>
              <a:gd name="connsiteY5" fmla="*/ 1134043 h 5893101"/>
              <a:gd name="connsiteX6" fmla="*/ 2289077 w 4369801"/>
              <a:gd name="connsiteY6" fmla="*/ -2 h 5893101"/>
              <a:gd name="connsiteX0" fmla="*/ 2352777 w 4433501"/>
              <a:gd name="connsiteY0" fmla="*/ -2 h 5854124"/>
              <a:gd name="connsiteX1" fmla="*/ 4309943 w 4433501"/>
              <a:gd name="connsiteY1" fmla="*/ 2234093 h 5854124"/>
              <a:gd name="connsiteX2" fmla="*/ 4025065 w 4433501"/>
              <a:gd name="connsiteY2" fmla="*/ 4137274 h 5854124"/>
              <a:gd name="connsiteX3" fmla="*/ 2641501 w 4433501"/>
              <a:gd name="connsiteY3" fmla="*/ 5819190 h 5854124"/>
              <a:gd name="connsiteX4" fmla="*/ 430809 w 4433501"/>
              <a:gd name="connsiteY4" fmla="*/ 4389642 h 5854124"/>
              <a:gd name="connsiteX5" fmla="*/ 166172 w 4433501"/>
              <a:gd name="connsiteY5" fmla="*/ 1134043 h 5854124"/>
              <a:gd name="connsiteX6" fmla="*/ 2352777 w 4433501"/>
              <a:gd name="connsiteY6" fmla="*/ -2 h 5854124"/>
              <a:gd name="connsiteX0" fmla="*/ 2193618 w 4274342"/>
              <a:gd name="connsiteY0" fmla="*/ -2 h 5850779"/>
              <a:gd name="connsiteX1" fmla="*/ 4150784 w 4274342"/>
              <a:gd name="connsiteY1" fmla="*/ 2234093 h 5850779"/>
              <a:gd name="connsiteX2" fmla="*/ 3865906 w 4274342"/>
              <a:gd name="connsiteY2" fmla="*/ 4137274 h 5850779"/>
              <a:gd name="connsiteX3" fmla="*/ 2482342 w 4274342"/>
              <a:gd name="connsiteY3" fmla="*/ 5819190 h 5850779"/>
              <a:gd name="connsiteX4" fmla="*/ 271650 w 4274342"/>
              <a:gd name="connsiteY4" fmla="*/ 4389642 h 5850779"/>
              <a:gd name="connsiteX5" fmla="*/ 247914 w 4274342"/>
              <a:gd name="connsiteY5" fmla="*/ 1846756 h 5850779"/>
              <a:gd name="connsiteX6" fmla="*/ 2193618 w 4274342"/>
              <a:gd name="connsiteY6" fmla="*/ -2 h 5850779"/>
              <a:gd name="connsiteX0" fmla="*/ 1967294 w 4267345"/>
              <a:gd name="connsiteY0" fmla="*/ -3 h 5416782"/>
              <a:gd name="connsiteX1" fmla="*/ 4137681 w 4267345"/>
              <a:gd name="connsiteY1" fmla="*/ 1800096 h 5416782"/>
              <a:gd name="connsiteX2" fmla="*/ 3852803 w 4267345"/>
              <a:gd name="connsiteY2" fmla="*/ 3703277 h 5416782"/>
              <a:gd name="connsiteX3" fmla="*/ 2469239 w 4267345"/>
              <a:gd name="connsiteY3" fmla="*/ 5385193 h 5416782"/>
              <a:gd name="connsiteX4" fmla="*/ 258547 w 4267345"/>
              <a:gd name="connsiteY4" fmla="*/ 3955645 h 5416782"/>
              <a:gd name="connsiteX5" fmla="*/ 234811 w 4267345"/>
              <a:gd name="connsiteY5" fmla="*/ 1412759 h 5416782"/>
              <a:gd name="connsiteX6" fmla="*/ 1967294 w 4267345"/>
              <a:gd name="connsiteY6" fmla="*/ -3 h 5416782"/>
              <a:gd name="connsiteX0" fmla="*/ 1967294 w 3964997"/>
              <a:gd name="connsiteY0" fmla="*/ -3 h 5416782"/>
              <a:gd name="connsiteX1" fmla="*/ 3668011 w 3964997"/>
              <a:gd name="connsiteY1" fmla="*/ 1478862 h 5416782"/>
              <a:gd name="connsiteX2" fmla="*/ 3852803 w 3964997"/>
              <a:gd name="connsiteY2" fmla="*/ 3703277 h 5416782"/>
              <a:gd name="connsiteX3" fmla="*/ 2469239 w 3964997"/>
              <a:gd name="connsiteY3" fmla="*/ 5385193 h 5416782"/>
              <a:gd name="connsiteX4" fmla="*/ 258547 w 3964997"/>
              <a:gd name="connsiteY4" fmla="*/ 3955645 h 5416782"/>
              <a:gd name="connsiteX5" fmla="*/ 234811 w 3964997"/>
              <a:gd name="connsiteY5" fmla="*/ 1412759 h 5416782"/>
              <a:gd name="connsiteX6" fmla="*/ 1967294 w 3964997"/>
              <a:gd name="connsiteY6" fmla="*/ -3 h 5416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4997" h="5416782">
                <a:moveTo>
                  <a:pt x="1967294" y="-3"/>
                </a:moveTo>
                <a:cubicBezTo>
                  <a:pt x="2657922" y="183339"/>
                  <a:pt x="3353760" y="861649"/>
                  <a:pt x="3668011" y="1478862"/>
                </a:cubicBezTo>
                <a:cubicBezTo>
                  <a:pt x="3982262" y="2096075"/>
                  <a:pt x="4052598" y="3052222"/>
                  <a:pt x="3852803" y="3703277"/>
                </a:cubicBezTo>
                <a:cubicBezTo>
                  <a:pt x="3653008" y="4354332"/>
                  <a:pt x="2782065" y="5270224"/>
                  <a:pt x="2469239" y="5385193"/>
                </a:cubicBezTo>
                <a:cubicBezTo>
                  <a:pt x="1758393" y="5606258"/>
                  <a:pt x="630952" y="4617717"/>
                  <a:pt x="258547" y="3955645"/>
                </a:cubicBezTo>
                <a:cubicBezTo>
                  <a:pt x="-113858" y="3293573"/>
                  <a:pt x="-49980" y="2072034"/>
                  <a:pt x="234811" y="1412759"/>
                </a:cubicBezTo>
                <a:cubicBezTo>
                  <a:pt x="519602" y="753484"/>
                  <a:pt x="1314621" y="30745"/>
                  <a:pt x="1967294" y="-3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FDECAB2-1CBC-FBCA-D8C5-CDBEFB26CB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84128">
            <a:off x="487383" y="5052459"/>
            <a:ext cx="2065137" cy="1924710"/>
          </a:xfrm>
          <a:custGeom>
            <a:avLst/>
            <a:gdLst>
              <a:gd name="connsiteX0" fmla="*/ 705420 w 2065137"/>
              <a:gd name="connsiteY0" fmla="*/ 660 h 1924710"/>
              <a:gd name="connsiteX1" fmla="*/ 752061 w 2065137"/>
              <a:gd name="connsiteY1" fmla="*/ 79831 h 1924710"/>
              <a:gd name="connsiteX2" fmla="*/ 777174 w 2065137"/>
              <a:gd name="connsiteY2" fmla="*/ 228674 h 1924710"/>
              <a:gd name="connsiteX3" fmla="*/ 910196 w 2065137"/>
              <a:gd name="connsiteY3" fmla="*/ 554933 h 1924710"/>
              <a:gd name="connsiteX4" fmla="*/ 1144151 w 2065137"/>
              <a:gd name="connsiteY4" fmla="*/ 998783 h 1924710"/>
              <a:gd name="connsiteX5" fmla="*/ 1215136 w 2065137"/>
              <a:gd name="connsiteY5" fmla="*/ 1290963 h 1924710"/>
              <a:gd name="connsiteX6" fmla="*/ 1253210 w 2065137"/>
              <a:gd name="connsiteY6" fmla="*/ 1375081 h 1924710"/>
              <a:gd name="connsiteX7" fmla="*/ 1251063 w 2065137"/>
              <a:gd name="connsiteY7" fmla="*/ 1145318 h 1924710"/>
              <a:gd name="connsiteX8" fmla="*/ 1327486 w 2065137"/>
              <a:gd name="connsiteY8" fmla="*/ 777906 h 1924710"/>
              <a:gd name="connsiteX9" fmla="*/ 1541356 w 2065137"/>
              <a:gd name="connsiteY9" fmla="*/ 402852 h 1924710"/>
              <a:gd name="connsiteX10" fmla="*/ 1749218 w 2065137"/>
              <a:gd name="connsiteY10" fmla="*/ 310849 h 1924710"/>
              <a:gd name="connsiteX11" fmla="*/ 1654670 w 2065137"/>
              <a:gd name="connsiteY11" fmla="*/ 473302 h 1924710"/>
              <a:gd name="connsiteX12" fmla="*/ 1579791 w 2065137"/>
              <a:gd name="connsiteY12" fmla="*/ 675203 h 1924710"/>
              <a:gd name="connsiteX13" fmla="*/ 1483218 w 2065137"/>
              <a:gd name="connsiteY13" fmla="*/ 1199721 h 1924710"/>
              <a:gd name="connsiteX14" fmla="*/ 1515071 w 2065137"/>
              <a:gd name="connsiteY14" fmla="*/ 1414524 h 1924710"/>
              <a:gd name="connsiteX15" fmla="*/ 1732857 w 2065137"/>
              <a:gd name="connsiteY15" fmla="*/ 1097678 h 1924710"/>
              <a:gd name="connsiteX16" fmla="*/ 1999503 w 2065137"/>
              <a:gd name="connsiteY16" fmla="*/ 923150 h 1924710"/>
              <a:gd name="connsiteX17" fmla="*/ 2061573 w 2065137"/>
              <a:gd name="connsiteY17" fmla="*/ 919052 h 1924710"/>
              <a:gd name="connsiteX18" fmla="*/ 1925241 w 2065137"/>
              <a:gd name="connsiteY18" fmla="*/ 1276908 h 1924710"/>
              <a:gd name="connsiteX19" fmla="*/ 1762828 w 2065137"/>
              <a:gd name="connsiteY19" fmla="*/ 1628380 h 1924710"/>
              <a:gd name="connsiteX20" fmla="*/ 1728483 w 2065137"/>
              <a:gd name="connsiteY20" fmla="*/ 1676471 h 1924710"/>
              <a:gd name="connsiteX21" fmla="*/ 1721032 w 2065137"/>
              <a:gd name="connsiteY21" fmla="*/ 1683673 h 1924710"/>
              <a:gd name="connsiteX22" fmla="*/ 525849 w 2065137"/>
              <a:gd name="connsiteY22" fmla="*/ 1924710 h 1924710"/>
              <a:gd name="connsiteX23" fmla="*/ 519988 w 2065137"/>
              <a:gd name="connsiteY23" fmla="*/ 1923526 h 1924710"/>
              <a:gd name="connsiteX24" fmla="*/ 368278 w 2065137"/>
              <a:gd name="connsiteY24" fmla="*/ 1849772 h 1924710"/>
              <a:gd name="connsiteX25" fmla="*/ 160089 w 2065137"/>
              <a:gd name="connsiteY25" fmla="*/ 1653766 h 1924710"/>
              <a:gd name="connsiteX26" fmla="*/ 41695 w 2065137"/>
              <a:gd name="connsiteY26" fmla="*/ 1181902 h 1924710"/>
              <a:gd name="connsiteX27" fmla="*/ 2230 w 2065137"/>
              <a:gd name="connsiteY27" fmla="*/ 982389 h 1924710"/>
              <a:gd name="connsiteX28" fmla="*/ 99098 w 2065137"/>
              <a:gd name="connsiteY28" fmla="*/ 1105897 h 1924710"/>
              <a:gd name="connsiteX29" fmla="*/ 289246 w 2065137"/>
              <a:gd name="connsiteY29" fmla="*/ 1406750 h 1924710"/>
              <a:gd name="connsiteX30" fmla="*/ 565475 w 2065137"/>
              <a:gd name="connsiteY30" fmla="*/ 1638885 h 1924710"/>
              <a:gd name="connsiteX31" fmla="*/ 859542 w 2065137"/>
              <a:gd name="connsiteY31" fmla="*/ 1695888 h 1924710"/>
              <a:gd name="connsiteX32" fmla="*/ 1054865 w 2065137"/>
              <a:gd name="connsiteY32" fmla="*/ 1683777 h 1924710"/>
              <a:gd name="connsiteX33" fmla="*/ 777174 w 2065137"/>
              <a:gd name="connsiteY33" fmla="*/ 1584095 h 1924710"/>
              <a:gd name="connsiteX34" fmla="*/ 490158 w 2065137"/>
              <a:gd name="connsiteY34" fmla="*/ 1378248 h 1924710"/>
              <a:gd name="connsiteX35" fmla="*/ 264132 w 2065137"/>
              <a:gd name="connsiteY35" fmla="*/ 1001390 h 1924710"/>
              <a:gd name="connsiteX36" fmla="*/ 81159 w 2065137"/>
              <a:gd name="connsiteY36" fmla="*/ 551695 h 1924710"/>
              <a:gd name="connsiteX37" fmla="*/ 81159 w 2065137"/>
              <a:gd name="connsiteY37" fmla="*/ 507359 h 1924710"/>
              <a:gd name="connsiteX38" fmla="*/ 289246 w 2065137"/>
              <a:gd name="connsiteY38" fmla="*/ 678370 h 1924710"/>
              <a:gd name="connsiteX39" fmla="*/ 479395 w 2065137"/>
              <a:gd name="connsiteY39" fmla="*/ 862048 h 1924710"/>
              <a:gd name="connsiteX40" fmla="*/ 954236 w 2065137"/>
              <a:gd name="connsiteY40" fmla="*/ 1370320 h 1924710"/>
              <a:gd name="connsiteX41" fmla="*/ 961171 w 2065137"/>
              <a:gd name="connsiteY41" fmla="*/ 1305410 h 1924710"/>
              <a:gd name="connsiteX42" fmla="*/ 730534 w 2065137"/>
              <a:gd name="connsiteY42" fmla="*/ 922219 h 1924710"/>
              <a:gd name="connsiteX43" fmla="*/ 572676 w 2065137"/>
              <a:gd name="connsiteY43" fmla="*/ 475691 h 1924710"/>
              <a:gd name="connsiteX44" fmla="*/ 637254 w 2065137"/>
              <a:gd name="connsiteY44" fmla="*/ 121001 h 1924710"/>
              <a:gd name="connsiteX45" fmla="*/ 705420 w 2065137"/>
              <a:gd name="connsiteY45" fmla="*/ 660 h 192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65137" h="1924710">
                <a:moveTo>
                  <a:pt x="705420" y="660"/>
                </a:moveTo>
                <a:cubicBezTo>
                  <a:pt x="724555" y="-6202"/>
                  <a:pt x="740102" y="41829"/>
                  <a:pt x="752061" y="79831"/>
                </a:cubicBezTo>
                <a:cubicBezTo>
                  <a:pt x="764020" y="117834"/>
                  <a:pt x="750818" y="149491"/>
                  <a:pt x="777174" y="228674"/>
                </a:cubicBezTo>
                <a:cubicBezTo>
                  <a:pt x="803530" y="307858"/>
                  <a:pt x="849033" y="426581"/>
                  <a:pt x="910196" y="554933"/>
                </a:cubicBezTo>
                <a:cubicBezTo>
                  <a:pt x="971359" y="683284"/>
                  <a:pt x="1093328" y="876111"/>
                  <a:pt x="1144151" y="998783"/>
                </a:cubicBezTo>
                <a:cubicBezTo>
                  <a:pt x="1194974" y="1121454"/>
                  <a:pt x="1196960" y="1228246"/>
                  <a:pt x="1215136" y="1290963"/>
                </a:cubicBezTo>
                <a:cubicBezTo>
                  <a:pt x="1233313" y="1353680"/>
                  <a:pt x="1247222" y="1399355"/>
                  <a:pt x="1253210" y="1375081"/>
                </a:cubicBezTo>
                <a:cubicBezTo>
                  <a:pt x="1259198" y="1350807"/>
                  <a:pt x="1238683" y="1244847"/>
                  <a:pt x="1251063" y="1145318"/>
                </a:cubicBezTo>
                <a:cubicBezTo>
                  <a:pt x="1263442" y="1045789"/>
                  <a:pt x="1279104" y="901650"/>
                  <a:pt x="1327486" y="777906"/>
                </a:cubicBezTo>
                <a:cubicBezTo>
                  <a:pt x="1375868" y="654162"/>
                  <a:pt x="1471068" y="480695"/>
                  <a:pt x="1541356" y="402852"/>
                </a:cubicBezTo>
                <a:cubicBezTo>
                  <a:pt x="1611644" y="325009"/>
                  <a:pt x="1730332" y="299107"/>
                  <a:pt x="1749218" y="310849"/>
                </a:cubicBezTo>
                <a:cubicBezTo>
                  <a:pt x="1768103" y="322590"/>
                  <a:pt x="1682908" y="412576"/>
                  <a:pt x="1654670" y="473302"/>
                </a:cubicBezTo>
                <a:cubicBezTo>
                  <a:pt x="1626432" y="534028"/>
                  <a:pt x="1608366" y="554133"/>
                  <a:pt x="1579791" y="675203"/>
                </a:cubicBezTo>
                <a:cubicBezTo>
                  <a:pt x="1551215" y="796273"/>
                  <a:pt x="1494004" y="1076501"/>
                  <a:pt x="1483218" y="1199721"/>
                </a:cubicBezTo>
                <a:cubicBezTo>
                  <a:pt x="1472431" y="1322941"/>
                  <a:pt x="1498661" y="1418966"/>
                  <a:pt x="1515071" y="1414524"/>
                </a:cubicBezTo>
                <a:cubicBezTo>
                  <a:pt x="1531480" y="1410083"/>
                  <a:pt x="1652119" y="1179574"/>
                  <a:pt x="1732857" y="1097678"/>
                </a:cubicBezTo>
                <a:cubicBezTo>
                  <a:pt x="1813596" y="1015783"/>
                  <a:pt x="1944717" y="952922"/>
                  <a:pt x="1999503" y="923150"/>
                </a:cubicBezTo>
                <a:cubicBezTo>
                  <a:pt x="2054289" y="893379"/>
                  <a:pt x="2073950" y="860092"/>
                  <a:pt x="2061573" y="919052"/>
                </a:cubicBezTo>
                <a:cubicBezTo>
                  <a:pt x="2049196" y="978011"/>
                  <a:pt x="1975032" y="1158687"/>
                  <a:pt x="1925241" y="1276908"/>
                </a:cubicBezTo>
                <a:cubicBezTo>
                  <a:pt x="1875450" y="1395130"/>
                  <a:pt x="1809564" y="1548725"/>
                  <a:pt x="1762828" y="1628380"/>
                </a:cubicBezTo>
                <a:cubicBezTo>
                  <a:pt x="1751144" y="1648294"/>
                  <a:pt x="1739620" y="1663811"/>
                  <a:pt x="1728483" y="1676471"/>
                </a:cubicBezTo>
                <a:lnTo>
                  <a:pt x="1721032" y="1683673"/>
                </a:lnTo>
                <a:lnTo>
                  <a:pt x="525849" y="1924710"/>
                </a:lnTo>
                <a:lnTo>
                  <a:pt x="519988" y="1923526"/>
                </a:lnTo>
                <a:cubicBezTo>
                  <a:pt x="464666" y="1908631"/>
                  <a:pt x="420748" y="1885004"/>
                  <a:pt x="368278" y="1849772"/>
                </a:cubicBezTo>
                <a:cubicBezTo>
                  <a:pt x="298318" y="1802797"/>
                  <a:pt x="214520" y="1765077"/>
                  <a:pt x="160089" y="1653766"/>
                </a:cubicBezTo>
                <a:cubicBezTo>
                  <a:pt x="105658" y="1542454"/>
                  <a:pt x="68005" y="1293798"/>
                  <a:pt x="41695" y="1181902"/>
                </a:cubicBezTo>
                <a:cubicBezTo>
                  <a:pt x="15385" y="1070006"/>
                  <a:pt x="-7337" y="995057"/>
                  <a:pt x="2230" y="982389"/>
                </a:cubicBezTo>
                <a:cubicBezTo>
                  <a:pt x="11797" y="969722"/>
                  <a:pt x="51262" y="1035171"/>
                  <a:pt x="99098" y="1105897"/>
                </a:cubicBezTo>
                <a:cubicBezTo>
                  <a:pt x="146934" y="1176624"/>
                  <a:pt x="211517" y="1317919"/>
                  <a:pt x="289246" y="1406750"/>
                </a:cubicBezTo>
                <a:cubicBezTo>
                  <a:pt x="366976" y="1495581"/>
                  <a:pt x="470426" y="1590695"/>
                  <a:pt x="565475" y="1638885"/>
                </a:cubicBezTo>
                <a:cubicBezTo>
                  <a:pt x="660525" y="1687074"/>
                  <a:pt x="777978" y="1688406"/>
                  <a:pt x="859542" y="1695888"/>
                </a:cubicBezTo>
                <a:cubicBezTo>
                  <a:pt x="941107" y="1703370"/>
                  <a:pt x="1068593" y="1702409"/>
                  <a:pt x="1054865" y="1683777"/>
                </a:cubicBezTo>
                <a:cubicBezTo>
                  <a:pt x="1041137" y="1665144"/>
                  <a:pt x="871292" y="1635016"/>
                  <a:pt x="777174" y="1584095"/>
                </a:cubicBezTo>
                <a:cubicBezTo>
                  <a:pt x="683057" y="1533173"/>
                  <a:pt x="596580" y="1481228"/>
                  <a:pt x="490158" y="1378248"/>
                </a:cubicBezTo>
                <a:cubicBezTo>
                  <a:pt x="383736" y="1275268"/>
                  <a:pt x="332299" y="1139149"/>
                  <a:pt x="264132" y="1001390"/>
                </a:cubicBezTo>
                <a:cubicBezTo>
                  <a:pt x="195966" y="863632"/>
                  <a:pt x="111655" y="634034"/>
                  <a:pt x="81159" y="551695"/>
                </a:cubicBezTo>
                <a:cubicBezTo>
                  <a:pt x="50664" y="469357"/>
                  <a:pt x="46478" y="486247"/>
                  <a:pt x="81159" y="507359"/>
                </a:cubicBezTo>
                <a:cubicBezTo>
                  <a:pt x="115841" y="528471"/>
                  <a:pt x="222874" y="619255"/>
                  <a:pt x="289246" y="678370"/>
                </a:cubicBezTo>
                <a:cubicBezTo>
                  <a:pt x="355619" y="737485"/>
                  <a:pt x="368564" y="746723"/>
                  <a:pt x="479395" y="862048"/>
                </a:cubicBezTo>
                <a:cubicBezTo>
                  <a:pt x="590227" y="977374"/>
                  <a:pt x="873940" y="1296427"/>
                  <a:pt x="954236" y="1370320"/>
                </a:cubicBezTo>
                <a:cubicBezTo>
                  <a:pt x="1034532" y="1444214"/>
                  <a:pt x="998455" y="1380094"/>
                  <a:pt x="961171" y="1305410"/>
                </a:cubicBezTo>
                <a:cubicBezTo>
                  <a:pt x="923887" y="1230727"/>
                  <a:pt x="795284" y="1060505"/>
                  <a:pt x="730534" y="922219"/>
                </a:cubicBezTo>
                <a:cubicBezTo>
                  <a:pt x="665785" y="783932"/>
                  <a:pt x="588222" y="609226"/>
                  <a:pt x="572676" y="475691"/>
                </a:cubicBezTo>
                <a:cubicBezTo>
                  <a:pt x="557128" y="342154"/>
                  <a:pt x="615130" y="200173"/>
                  <a:pt x="637254" y="121001"/>
                </a:cubicBezTo>
                <a:cubicBezTo>
                  <a:pt x="659378" y="41829"/>
                  <a:pt x="686286" y="7522"/>
                  <a:pt x="705420" y="66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8C3784A2-15F7-EF05-2D60-CE93B7039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2250" y="765725"/>
            <a:ext cx="6839749" cy="5404012"/>
          </a:xfrm>
        </p:spPr>
        <p:txBody>
          <a:bodyPr>
            <a:noAutofit/>
          </a:bodyPr>
          <a:lstStyle/>
          <a:p>
            <a:pPr>
              <a:buAutoNum type="arabicPeriod"/>
            </a:pPr>
            <a:r>
              <a:rPr lang="uk-UA" sz="2400" b="0" i="0" dirty="0">
                <a:solidFill>
                  <a:srgbClr val="53535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Щоб спалити калорії, які ми отримуємо в результаті поїдання порції картоплі </a:t>
            </a:r>
            <a:r>
              <a:rPr lang="uk-UA" sz="2400" b="0" i="0" dirty="0" err="1">
                <a:solidFill>
                  <a:srgbClr val="53535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фрі</a:t>
            </a:r>
            <a:r>
              <a:rPr lang="uk-UA" sz="2400" b="0" i="0" dirty="0">
                <a:solidFill>
                  <a:srgbClr val="53535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біг маку та кока-коли вам буде </a:t>
            </a:r>
            <a:r>
              <a:rPr lang="uk-UA" sz="2400" b="0" i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потрібно йти протягом семи годин без зупинки.</a:t>
            </a:r>
          </a:p>
          <a:p>
            <a:pPr>
              <a:buAutoNum type="arabicPeriod"/>
            </a:pPr>
            <a:r>
              <a:rPr lang="uk-UA" sz="2400" b="0" i="0" dirty="0">
                <a:solidFill>
                  <a:srgbClr val="53535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Люди, які регулярно снідають та обідають в кафе та ресторанах у двічі більше ризикують набути ожиріння, ніж ті, які їдять дома.</a:t>
            </a:r>
          </a:p>
          <a:p>
            <a:pPr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Дитяча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дієта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фізична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активність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дуже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сильно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залежать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оточуючого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середовища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AutoNum type="arabicPeriod"/>
            </a:pPr>
            <a:r>
              <a:rPr lang="uk-UA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Регулярна фізична активність допомагає підтримувати здоров’я. По меншій мірі </a:t>
            </a:r>
            <a:r>
              <a:rPr lang="uk-UA" sz="2400" b="1" u="sng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 хвилин регулярно</a:t>
            </a:r>
            <a:r>
              <a:rPr lang="uk-UA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ї, середньо-інтенсивної фізичної активності на тиждень.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AB7DFD-7CF6-C0A9-A0BC-AAC086079218}"/>
              </a:ext>
            </a:extLst>
          </p:cNvPr>
          <p:cNvSpPr txBox="1"/>
          <p:nvPr/>
        </p:nvSpPr>
        <p:spPr>
          <a:xfrm>
            <a:off x="2880369" y="6329146"/>
            <a:ext cx="60976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www.google.com/url?sa=i&amp;url=https%3A%2F%2Fwww.deccanherald.com%2Farchives%2F268-million-kids-may-overweight-2090834&amp;psig=AOvVaw2s84YVSdusUYuft_Wd0Z1r&amp;ust=1697799344878000&amp;source=images&amp;cd=vfe&amp;opi=89978449&amp;ved=0CBEQjRxqFwoTCIj4_cj5gYIDFQAAAAAdAAAAABAs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3159877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2C86FF-247F-0AF3-FC26-E82C15C4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2498" y="2023110"/>
            <a:ext cx="3133606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kern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Профілактика</a:t>
            </a:r>
            <a:r>
              <a:rPr lang="en-US" sz="32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kern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ожиріння</a:t>
            </a:r>
            <a:endParaRPr lang="en-US" sz="32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1DCCDB-3F2A-B7AA-D520-49CAD764B4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102" b="3913"/>
          <a:stretch/>
        </p:blipFill>
        <p:spPr>
          <a:xfrm>
            <a:off x="545238" y="1210945"/>
            <a:ext cx="7608304" cy="450706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B6B7B3-5304-3A3C-8C07-DAEC517B4A46}"/>
              </a:ext>
            </a:extLst>
          </p:cNvPr>
          <p:cNvSpPr txBox="1"/>
          <p:nvPr/>
        </p:nvSpPr>
        <p:spPr>
          <a:xfrm>
            <a:off x="189937" y="6472731"/>
            <a:ext cx="103093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https://www.google.com/url?sa=i&amp;url=https%3A%2F%2Fphc.org.ua%2Fnews%2Fzdoroviy-sposib-zhittya-yak-imunoprofilaktika&amp;psig=AOvVaw1luwbH8clbFib-GSB88_0j&amp;ust=1697805685411000&amp;source=images&amp;cd=vfe&amp;opi=89978449&amp;ved=0CBEQjRxqFwoTCNj-uJiRgoIDFQAAAAAdAAAAABAE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186722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CACC264-68ED-BFAF-BFE8-083FDAB8A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058" y="1338608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dirty="0">
                <a:solidFill>
                  <a:srgbClr val="0070C0"/>
                </a:solidFill>
              </a:rPr>
              <a:t>Дякую за увагу!!!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ECC451-1A66-C46B-80AE-7963EDDEC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279" y="2565250"/>
            <a:ext cx="2777158" cy="395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410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4DAF6D-E264-41B9-D484-6ED584C4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24948"/>
          </a:xfrm>
          <a:solidFill>
            <a:srgbClr val="152543"/>
          </a:solidFill>
        </p:spPr>
        <p:txBody>
          <a:bodyPr/>
          <a:lstStyle/>
          <a:p>
            <a:pPr algn="ctr"/>
            <a:r>
              <a:rPr lang="uk-UA" dirty="0">
                <a:solidFill>
                  <a:schemeClr val="bg1"/>
                </a:solidFill>
              </a:rPr>
              <a:t>Актуальність проблеми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546B5B58-267A-FD7F-6AA0-531AAFA17B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31" y="941042"/>
            <a:ext cx="11897137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uk-UA" b="1" i="0" dirty="0">
                <a:solidFill>
                  <a:srgbClr val="41414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 даними ВОЗ до 2025 року більше 2,5 мільйонів дітей і підлітків будуть страждати ожирінням.</a:t>
            </a:r>
          </a:p>
          <a:p>
            <a:pPr marL="0" indent="0" algn="just">
              <a:buNone/>
            </a:pPr>
            <a:r>
              <a:rPr lang="uk-UA" b="1" dirty="0">
                <a:solidFill>
                  <a:srgbClr val="4141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Зараз біля 650 мільйонів дорослого населення Землі страждає на ожиріння.</a:t>
            </a:r>
            <a:endParaRPr lang="uk-UA" b="1" i="0" dirty="0">
              <a:solidFill>
                <a:srgbClr val="41414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1EB1D9-197A-D643-CDFF-BF2363F805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31" y="3116711"/>
            <a:ext cx="3563178" cy="23754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E830A1-D31F-325A-AF5D-D0DB0BF4CF26}"/>
              </a:ext>
            </a:extLst>
          </p:cNvPr>
          <p:cNvSpPr txBox="1"/>
          <p:nvPr/>
        </p:nvSpPr>
        <p:spPr>
          <a:xfrm>
            <a:off x="147431" y="6492875"/>
            <a:ext cx="1146147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www.google.com/url?sa=i&amp;url=https%3A%2F%2Fwww.newindianexpress.com%2Fopinions%2F2022%2Fmar%2F16%2Fcountering-the-challenge-of-childhood-obesity-2430489.html&amp;psig=AOvVaw2s84YVSdusUYuft_Wd0Z1r&amp;ust=1697799344878000&amp;source=images&amp;cd=vfe&amp;opi=89978449&amp;ved=0CBEQjRxqFwoTCIj4_cj5gYIDFQAAAAAdAAAAABAJ</a:t>
            </a:r>
            <a:endParaRPr lang="uk-UA" sz="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88566D-FE5A-02FB-63F2-BB4594FDE1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42" t="3601" r="4134" b="18189"/>
          <a:stretch/>
        </p:blipFill>
        <p:spPr>
          <a:xfrm>
            <a:off x="4022805" y="2455587"/>
            <a:ext cx="8169195" cy="346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88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D55CA618-78A6-47F6-B865-E9315164F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3D307E-DF68-43F8-97CE-0AAE950A7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271255" y="-1"/>
            <a:ext cx="7649490" cy="5728133"/>
            <a:chOff x="329184" y="1"/>
            <a:chExt cx="524256" cy="5728133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546E3D2-37BF-4528-9851-2B2F628234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28134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52A0C69-DC4E-4FC0-843C-BAA27B3A5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Rectangle 21">
            <a:extLst>
              <a:ext uri="{FF2B5EF4-FFF2-40B4-BE49-F238E27FC236}">
                <a16:creationId xmlns:a16="http://schemas.microsoft.com/office/drawing/2014/main" id="{8ED94938-268E-4C0A-A08A-B3980C78B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318045"/>
            <a:ext cx="10999072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78DEE-E288-09E0-9924-9E47167ED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232" y="3941205"/>
            <a:ext cx="10071536" cy="9297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2900"/>
              <a:t>Щ</a:t>
            </a:r>
            <a:r>
              <a:rPr lang="en-US" sz="2900" b="0" i="0">
                <a:effectLst/>
              </a:rPr>
              <a:t>об обчислити розмір тіла</a:t>
            </a:r>
            <a:r>
              <a:rPr lang="en-US" sz="2900"/>
              <a:t>, потрібно в</a:t>
            </a:r>
            <a:r>
              <a:rPr lang="en-US" sz="2900" b="0" i="0">
                <a:effectLst/>
              </a:rPr>
              <a:t>агу та зріст людини обчислити за допомогою розрахунку індексу маси тіла (ІМТ) </a:t>
            </a:r>
            <a:endParaRPr lang="en-US" sz="290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39B2A5-62DE-6CA0-6D71-103445B29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78" y="1432120"/>
            <a:ext cx="5069590" cy="16729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68918B-7533-8365-D687-F01189C9E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506" y="746067"/>
            <a:ext cx="5482795" cy="308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664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D3BD9E-7448-99E9-7CA6-158D55D3D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193" y="0"/>
            <a:ext cx="7449600" cy="51981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5876DD-D155-F32A-319B-C12C94458912}"/>
              </a:ext>
            </a:extLst>
          </p:cNvPr>
          <p:cNvSpPr txBox="1"/>
          <p:nvPr/>
        </p:nvSpPr>
        <p:spPr>
          <a:xfrm>
            <a:off x="146602" y="6544774"/>
            <a:ext cx="6097656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00" dirty="0"/>
              <a:t>https://medcentrluch.com.ua/uk/assets/images/content/2020-09-14/3-stepeni-ozhireniya-ukr.jpg</a:t>
            </a:r>
            <a:endParaRPr lang="uk-UA" sz="5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6E9764-7AD1-A82B-3334-CC90723BE3BC}"/>
              </a:ext>
            </a:extLst>
          </p:cNvPr>
          <p:cNvSpPr txBox="1"/>
          <p:nvPr/>
        </p:nvSpPr>
        <p:spPr>
          <a:xfrm>
            <a:off x="425726" y="5394416"/>
            <a:ext cx="1134054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Ожиріння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захворювання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при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якому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надлишок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накопиченого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жиру в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тілі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несприятливо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впливає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стан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здоров'я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803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14B97EDD-C9A0-4B9A-06DC-F2AF539E4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663" y="187028"/>
            <a:ext cx="10905066" cy="1351789"/>
          </a:xfrm>
        </p:spPr>
        <p:txBody>
          <a:bodyPr/>
          <a:lstStyle/>
          <a:p>
            <a:pPr marL="0" indent="0" algn="ctr" defTabSz="941832">
              <a:spcBef>
                <a:spcPts val="1030"/>
              </a:spcBef>
              <a:buNone/>
            </a:pP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Ожиріння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означає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аномальне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або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надмірне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накопичення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жиру в </a:t>
            </a: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організмі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становить </a:t>
            </a: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ризик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ru-RU" sz="32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здоров’я</a:t>
            </a:r>
            <a:r>
              <a:rPr lang="ru-RU" sz="32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uk-U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AB2D16-D0A7-851B-B9B4-3521034D2561}"/>
              </a:ext>
            </a:extLst>
          </p:cNvPr>
          <p:cNvSpPr txBox="1"/>
          <p:nvPr/>
        </p:nvSpPr>
        <p:spPr>
          <a:xfrm>
            <a:off x="47542" y="1792229"/>
            <a:ext cx="6323495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ru-RU" sz="2800" b="1" i="1" kern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Захворювання</a:t>
            </a:r>
            <a:r>
              <a:rPr lang="ru-RU" sz="2800" b="1" i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 defTabSz="941832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2800" i="1" kern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серцево-судинні</a:t>
            </a:r>
            <a:r>
              <a:rPr lang="ru-RU" sz="2800" i="1" kern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i="1" kern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захворювання</a:t>
            </a:r>
            <a:r>
              <a:rPr lang="ru-RU" sz="2800" i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457200" indent="-457200" defTabSz="941832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2800" i="1" kern="12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цукровий</a:t>
            </a:r>
            <a:r>
              <a:rPr lang="ru-RU" sz="2800" i="1" kern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i="1" kern="12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діабет</a:t>
            </a:r>
            <a:r>
              <a:rPr lang="ru-RU" sz="2800" i="1" kern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ІІ типу</a:t>
            </a:r>
            <a:r>
              <a:rPr lang="ru-RU" sz="2800" i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457200" indent="-457200" defTabSz="941832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28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синдромом обструктивного </a:t>
            </a:r>
            <a:r>
              <a:rPr lang="ru-RU" sz="2800" i="1" kern="120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апное</a:t>
            </a:r>
            <a:r>
              <a:rPr lang="ru-RU" sz="2800" i="1" kern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сну</a:t>
            </a:r>
            <a:r>
              <a:rPr lang="ru-RU" sz="2800" i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457200" indent="-457200" defTabSz="941832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2800" i="1" kern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деякі</a:t>
            </a:r>
            <a:r>
              <a:rPr lang="ru-RU" sz="2800" i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i="1" kern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види</a:t>
            </a:r>
            <a:r>
              <a:rPr lang="ru-RU" sz="2800" i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раку, </a:t>
            </a:r>
          </a:p>
          <a:p>
            <a:pPr marL="457200" indent="-457200" defTabSz="941832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28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800" i="1" kern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стеоартрит</a:t>
            </a:r>
            <a:r>
              <a:rPr lang="ru-RU" sz="2800" i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457200" indent="-457200" defTabSz="941832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2800" i="1" kern="12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астма та </a:t>
            </a:r>
            <a:r>
              <a:rPr lang="ru-RU" sz="2800" i="1" kern="1200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інші</a:t>
            </a:r>
            <a:r>
              <a:rPr lang="ru-RU" sz="2800" i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28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E3B1F4-81B6-5490-1F74-BDCD7CC36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0" y="4314825"/>
            <a:ext cx="3333750" cy="25431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F82D00-0275-039A-3C60-C2070ECE1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3625" y="1428673"/>
            <a:ext cx="6128375" cy="28803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C515B90-235C-C935-EF53-49AD826BF8EA}"/>
              </a:ext>
            </a:extLst>
          </p:cNvPr>
          <p:cNvSpPr txBox="1"/>
          <p:nvPr/>
        </p:nvSpPr>
        <p:spPr>
          <a:xfrm>
            <a:off x="3883" y="6533954"/>
            <a:ext cx="87197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https://www.google.com/url?sa=i&amp;url=https%3A%2F%2Fwww.wellinghomeopathy.com%2Fhomeopathy-treatment-of-fatty-liver-disease%2F&amp;psig=AOvVaw231-TB65hx07JxnCue_2r-&amp;ust=1697803710725000&amp;source=images&amp;cd=vfe&amp;opi=89978449&amp;ved=0CBEQjRxqFwoTCNCo6uqJgoIDFQAAAAAdAAAAABAF</a:t>
            </a:r>
            <a:endParaRPr lang="uk-UA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731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Місце для вмісту 3">
            <a:extLst>
              <a:ext uri="{FF2B5EF4-FFF2-40B4-BE49-F238E27FC236}">
                <a16:creationId xmlns:a16="http://schemas.microsoft.com/office/drawing/2014/main" id="{BC335EE6-9625-E099-52F9-E12F2D76BA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05"/>
          <a:stretch/>
        </p:blipFill>
        <p:spPr>
          <a:xfrm>
            <a:off x="175106" y="168821"/>
            <a:ext cx="5846543" cy="6369534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912E5D-C83A-E6AB-6E14-6B4E9343E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9925" y="168821"/>
            <a:ext cx="4459023" cy="54964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18A784-E68E-3634-D164-5C837370C9B1}"/>
              </a:ext>
            </a:extLst>
          </p:cNvPr>
          <p:cNvSpPr txBox="1"/>
          <p:nvPr/>
        </p:nvSpPr>
        <p:spPr>
          <a:xfrm>
            <a:off x="7762462" y="5818280"/>
            <a:ext cx="2479205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uk-UA" dirty="0"/>
              <a:t>Цукровий діабет 2 типу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DC6CD3-DCB3-F00F-A65E-6E97F15A0594}"/>
              </a:ext>
            </a:extLst>
          </p:cNvPr>
          <p:cNvSpPr txBox="1"/>
          <p:nvPr/>
        </p:nvSpPr>
        <p:spPr>
          <a:xfrm>
            <a:off x="4144563" y="6367931"/>
            <a:ext cx="78723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https://www.google.com/url?sa=i&amp;url=https%3A%2F%2Fwww.sciencephoto.com%2Fmedia%2F996774%2Fview%2Ftype-2-diabetes-and-obesity&amp;psig=AOvVaw2VjfuGkxHjkEFY3AWIii5N&amp;ust=1697801816116000&amp;source=images&amp;cd=vfe&amp;opi=89978449&amp;ved=0CBEQjRxqFwoTCJjNreOCgoIDFQAAAAAdAAAAABAk</a:t>
            </a:r>
            <a:endParaRPr lang="uk-UA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348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0A604E4-7307-451C-93BE-F1F7E1BF3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F3A0AA-35E5-4085-942B-7378390306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5282344"/>
            <a:ext cx="12191998" cy="159074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02F5C38-C747-4173-ABBF-656E39E821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5282344"/>
            <a:ext cx="8115300" cy="1590742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37EECFC-A684-4391-AE85-4CDAF5565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5282344"/>
            <a:ext cx="12191998" cy="1590742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A02A9-4B2B-4ACF-957B-FD189162A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4" y="5490971"/>
            <a:ext cx="6962072" cy="11592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Адипоцити</a:t>
            </a:r>
          </a:p>
        </p:txBody>
      </p:sp>
      <p:pic>
        <p:nvPicPr>
          <p:cNvPr id="4" name="Рисунок 3" descr="Зображення, що містить текст, знімок екрана&#10;&#10;Автоматично згенерований опис">
            <a:extLst>
              <a:ext uri="{FF2B5EF4-FFF2-40B4-BE49-F238E27FC236}">
                <a16:creationId xmlns:a16="http://schemas.microsoft.com/office/drawing/2014/main" id="{F7E38CB8-24B8-EB0D-699B-ADB5D1C02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20" y="601820"/>
            <a:ext cx="11327549" cy="41062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14DE193-3BC2-069E-C968-9D65995A0055}"/>
              </a:ext>
            </a:extLst>
          </p:cNvPr>
          <p:cNvSpPr txBox="1"/>
          <p:nvPr/>
        </p:nvSpPr>
        <p:spPr>
          <a:xfrm>
            <a:off x="7104817" y="6430920"/>
            <a:ext cx="60976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https://www.genetex.com/upload/media/research/metabolism/Obesity/Obesity-1.jpg</a:t>
            </a:r>
            <a:endParaRPr lang="uk-UA" sz="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43A608-310E-4CA2-6273-47D4790623DC}"/>
              </a:ext>
            </a:extLst>
          </p:cNvPr>
          <p:cNvSpPr txBox="1"/>
          <p:nvPr/>
        </p:nvSpPr>
        <p:spPr>
          <a:xfrm>
            <a:off x="4780721" y="1828800"/>
            <a:ext cx="2007705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Збільшення ваги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15CA75-28D0-9DDB-E84D-90437BFFED7C}"/>
              </a:ext>
            </a:extLst>
          </p:cNvPr>
          <p:cNvSpPr txBox="1"/>
          <p:nvPr/>
        </p:nvSpPr>
        <p:spPr>
          <a:xfrm>
            <a:off x="2947838" y="3294357"/>
            <a:ext cx="334287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Нормальна жирова тканина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96E101-A215-B442-58D8-E691FD84FF47}"/>
              </a:ext>
            </a:extLst>
          </p:cNvPr>
          <p:cNvSpPr txBox="1"/>
          <p:nvPr/>
        </p:nvSpPr>
        <p:spPr>
          <a:xfrm>
            <a:off x="7301179" y="3294357"/>
            <a:ext cx="2230447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Ожиріння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8F1F7B-644A-6AF2-BA77-918B3A8BF20F}"/>
              </a:ext>
            </a:extLst>
          </p:cNvPr>
          <p:cNvSpPr txBox="1"/>
          <p:nvPr/>
        </p:nvSpPr>
        <p:spPr>
          <a:xfrm>
            <a:off x="6180212" y="3699501"/>
            <a:ext cx="434468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Запалення жирової тканини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9250D4-AA70-ADA8-F2FE-4B1A1AB270B2}"/>
              </a:ext>
            </a:extLst>
          </p:cNvPr>
          <p:cNvSpPr txBox="1"/>
          <p:nvPr/>
        </p:nvSpPr>
        <p:spPr>
          <a:xfrm>
            <a:off x="3339548" y="4218131"/>
            <a:ext cx="983974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600" dirty="0" err="1"/>
              <a:t>Адіпоцит</a:t>
            </a:r>
            <a:endParaRPr lang="uk-UA" sz="1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664F84-5643-036D-728A-20DEABF09136}"/>
              </a:ext>
            </a:extLst>
          </p:cNvPr>
          <p:cNvSpPr txBox="1"/>
          <p:nvPr/>
        </p:nvSpPr>
        <p:spPr>
          <a:xfrm>
            <a:off x="4619273" y="4212755"/>
            <a:ext cx="1476727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600" dirty="0"/>
              <a:t>М2 макрофаг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F4776C-D51A-ED37-0C93-2E0D9158109A}"/>
              </a:ext>
            </a:extLst>
          </p:cNvPr>
          <p:cNvSpPr txBox="1"/>
          <p:nvPr/>
        </p:nvSpPr>
        <p:spPr>
          <a:xfrm>
            <a:off x="6450497" y="4237977"/>
            <a:ext cx="1417983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600" dirty="0"/>
              <a:t>М1 макрофаг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C8A5A24-9640-578D-8D97-8CCC43DDA2AE}"/>
              </a:ext>
            </a:extLst>
          </p:cNvPr>
          <p:cNvSpPr txBox="1"/>
          <p:nvPr/>
        </p:nvSpPr>
        <p:spPr>
          <a:xfrm>
            <a:off x="8115296" y="4237977"/>
            <a:ext cx="2333144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600" dirty="0"/>
              <a:t>Кровоносна судина</a:t>
            </a:r>
          </a:p>
        </p:txBody>
      </p:sp>
    </p:spTree>
    <p:extLst>
      <p:ext uri="{BB962C8B-B14F-4D97-AF65-F5344CB8AC3E}">
        <p14:creationId xmlns:p14="http://schemas.microsoft.com/office/powerpoint/2010/main" val="3723483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0366D-8243-D57E-5A4B-EBDA7C70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578" y="2013432"/>
            <a:ext cx="2628900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Причини</a:t>
            </a:r>
            <a:r>
              <a:rPr lang="en-US" sz="4000" kern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kern="12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ожиріння</a:t>
            </a:r>
            <a:endParaRPr lang="en-US" sz="4000" kern="1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Місце для вмісту 3">
            <a:extLst>
              <a:ext uri="{FF2B5EF4-FFF2-40B4-BE49-F238E27FC236}">
                <a16:creationId xmlns:a16="http://schemas.microsoft.com/office/drawing/2014/main" id="{90F01E68-C6AD-8BD0-CAA2-0226AA87D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754"/>
          <a:stretch/>
        </p:blipFill>
        <p:spPr>
          <a:xfrm>
            <a:off x="4344751" y="0"/>
            <a:ext cx="7847249" cy="68464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3346E3-FF6F-56E6-C493-824230C4C19D}"/>
              </a:ext>
            </a:extLst>
          </p:cNvPr>
          <p:cNvSpPr txBox="1"/>
          <p:nvPr/>
        </p:nvSpPr>
        <p:spPr>
          <a:xfrm>
            <a:off x="5384523" y="1782600"/>
            <a:ext cx="1422953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uk-UA" dirty="0"/>
              <a:t>Переїдання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54D003-9269-7CFE-9D99-D452B6DBABFD}"/>
              </a:ext>
            </a:extLst>
          </p:cNvPr>
          <p:cNvSpPr txBox="1"/>
          <p:nvPr/>
        </p:nvSpPr>
        <p:spPr>
          <a:xfrm>
            <a:off x="4586905" y="3806687"/>
            <a:ext cx="1630019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uk-UA" dirty="0"/>
              <a:t>Гіподинамія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6FE53C-9D0B-857A-B693-0F7EB7648EA9}"/>
              </a:ext>
            </a:extLst>
          </p:cNvPr>
          <p:cNvSpPr txBox="1"/>
          <p:nvPr/>
        </p:nvSpPr>
        <p:spPr>
          <a:xfrm>
            <a:off x="7556898" y="1070296"/>
            <a:ext cx="1422953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Ліки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03BDBD-F04F-6AF5-8948-28E886B5F226}"/>
              </a:ext>
            </a:extLst>
          </p:cNvPr>
          <p:cNvSpPr txBox="1"/>
          <p:nvPr/>
        </p:nvSpPr>
        <p:spPr>
          <a:xfrm>
            <a:off x="9352722" y="1828766"/>
            <a:ext cx="232575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 err="1"/>
              <a:t>Солодки</a:t>
            </a:r>
            <a:r>
              <a:rPr lang="uk-UA" dirty="0"/>
              <a:t> напої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D7E680-98AB-F24B-0EBA-00C0086A687C}"/>
              </a:ext>
            </a:extLst>
          </p:cNvPr>
          <p:cNvSpPr txBox="1"/>
          <p:nvPr/>
        </p:nvSpPr>
        <p:spPr>
          <a:xfrm>
            <a:off x="9352722" y="3806687"/>
            <a:ext cx="2594113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Гормони кишечника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9E7F64-8435-FA38-6EB6-8BDC331D7D5E}"/>
              </a:ext>
            </a:extLst>
          </p:cNvPr>
          <p:cNvSpPr txBox="1"/>
          <p:nvPr/>
        </p:nvSpPr>
        <p:spPr>
          <a:xfrm>
            <a:off x="7415419" y="6248583"/>
            <a:ext cx="1422953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Генетика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594DE7-DA30-35F1-25B1-653439D8BBFD}"/>
              </a:ext>
            </a:extLst>
          </p:cNvPr>
          <p:cNvSpPr txBox="1"/>
          <p:nvPr/>
        </p:nvSpPr>
        <p:spPr>
          <a:xfrm>
            <a:off x="9532454" y="5599942"/>
            <a:ext cx="1422953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Паління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563888-60FB-3052-2488-52A1B90E2C9F}"/>
              </a:ext>
            </a:extLst>
          </p:cNvPr>
          <p:cNvSpPr txBox="1"/>
          <p:nvPr/>
        </p:nvSpPr>
        <p:spPr>
          <a:xfrm>
            <a:off x="5228810" y="5575136"/>
            <a:ext cx="1996938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 err="1"/>
              <a:t>Недостаток</a:t>
            </a:r>
            <a:r>
              <a:rPr lang="uk-UA" dirty="0"/>
              <a:t> сну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963BC8-2E29-E868-2847-EFBA9FE4EDF6}"/>
              </a:ext>
            </a:extLst>
          </p:cNvPr>
          <p:cNvSpPr txBox="1"/>
          <p:nvPr/>
        </p:nvSpPr>
        <p:spPr>
          <a:xfrm>
            <a:off x="9651723" y="6110083"/>
            <a:ext cx="2540277" cy="646331"/>
          </a:xfrm>
          <a:prstGeom prst="rect">
            <a:avLst/>
          </a:prstGeom>
          <a:solidFill>
            <a:srgbClr val="152543"/>
          </a:solidFill>
        </p:spPr>
        <p:txBody>
          <a:bodyPr wrap="square" rtlCol="0">
            <a:spAutoFit/>
          </a:bodyPr>
          <a:lstStyle/>
          <a:p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464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1B7732-D3F8-B0CD-BD16-AF7E8AE3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407" y="743447"/>
            <a:ext cx="3973385" cy="3692028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200"/>
              <a:t>Скільки цукру міститься у продуктах?</a:t>
            </a:r>
          </a:p>
        </p:txBody>
      </p:sp>
      <p:pic>
        <p:nvPicPr>
          <p:cNvPr id="4" name="Рисунок 3" descr="Зображення, що містить фрукти, пляшка, безалкогольний напій, їжа&#10;&#10;Автоматично згенерований опис">
            <a:extLst>
              <a:ext uri="{FF2B5EF4-FFF2-40B4-BE49-F238E27FC236}">
                <a16:creationId xmlns:a16="http://schemas.microsoft.com/office/drawing/2014/main" id="{195A7193-944B-668B-130F-EFBA0EFB50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48" r="1" b="2722"/>
          <a:stretch/>
        </p:blipFill>
        <p:spPr>
          <a:xfrm>
            <a:off x="20" y="10"/>
            <a:ext cx="6992881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3BF991-546E-A661-E9DE-0FA9D6A504E6}"/>
              </a:ext>
            </a:extLst>
          </p:cNvPr>
          <p:cNvSpPr txBox="1"/>
          <p:nvPr/>
        </p:nvSpPr>
        <p:spPr>
          <a:xfrm>
            <a:off x="5911298" y="6519436"/>
            <a:ext cx="60976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https://www.google.com/url?sa=i&amp;url=https%3A%2F%2Finspired.com.ua%2Fcreative%2Fphotography%2Fsugar%2F&amp;psig=AOvVaw3vX5rVX4YBAIAJK0xKgRw9&amp;ust=1697806153848000&amp;source=images&amp;cd=vfe&amp;opi=89978449&amp;ved=0CBEQjRxqFwoTCMCT3PeSgoIDFQAAAAAdAAAAABAi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2038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777</Words>
  <Application>Microsoft Office PowerPoint</Application>
  <PresentationFormat>Широкоэкранный</PresentationFormat>
  <Paragraphs>76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Тема Office</vt:lpstr>
      <vt:lpstr>РОЗВИТОК ЗАХВОРЮВАНЬ ВІД СТУПЕНЯ ОЖИРІННЯ</vt:lpstr>
      <vt:lpstr>Актуальність проблеми</vt:lpstr>
      <vt:lpstr>Щоб обчислити розмір тіла, потрібно вагу та зріст людини обчислити за допомогою розрахунку індексу маси тіла (ІМТ) </vt:lpstr>
      <vt:lpstr>Презентация PowerPoint</vt:lpstr>
      <vt:lpstr>Презентация PowerPoint</vt:lpstr>
      <vt:lpstr>Презентация PowerPoint</vt:lpstr>
      <vt:lpstr>Адипоцити</vt:lpstr>
      <vt:lpstr>Причини ожиріння</vt:lpstr>
      <vt:lpstr>Скільки цукру міститься у продуктах?</vt:lpstr>
      <vt:lpstr>Лікування ожиріння</vt:lpstr>
      <vt:lpstr>Цікаві факти про ожиріння</vt:lpstr>
      <vt:lpstr>Профілактика ожиріння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Проблема ожиріння у сучасному світі</dc:title>
  <dc:creator>Мирослава Селюкова</dc:creator>
  <cp:lastModifiedBy>Наталья Селюкова</cp:lastModifiedBy>
  <cp:revision>21</cp:revision>
  <dcterms:created xsi:type="dcterms:W3CDTF">2023-10-19T10:38:23Z</dcterms:created>
  <dcterms:modified xsi:type="dcterms:W3CDTF">2024-04-08T09:59:38Z</dcterms:modified>
</cp:coreProperties>
</file>